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73" r:id="rId3"/>
    <p:sldId id="280" r:id="rId4"/>
    <p:sldId id="268" r:id="rId5"/>
    <p:sldId id="288" r:id="rId6"/>
    <p:sldId id="274" r:id="rId7"/>
    <p:sldId id="258" r:id="rId8"/>
    <p:sldId id="260" r:id="rId9"/>
    <p:sldId id="259" r:id="rId10"/>
    <p:sldId id="262" r:id="rId11"/>
    <p:sldId id="265" r:id="rId12"/>
    <p:sldId id="282" r:id="rId13"/>
    <p:sldId id="264" r:id="rId14"/>
    <p:sldId id="275" r:id="rId15"/>
    <p:sldId id="276" r:id="rId16"/>
    <p:sldId id="281" r:id="rId17"/>
    <p:sldId id="266" r:id="rId18"/>
    <p:sldId id="286" r:id="rId19"/>
    <p:sldId id="287" r:id="rId20"/>
    <p:sldId id="269" r:id="rId21"/>
    <p:sldId id="271" r:id="rId22"/>
    <p:sldId id="272" r:id="rId23"/>
    <p:sldId id="279" r:id="rId24"/>
    <p:sldId id="290" r:id="rId2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BFBFBF"/>
    <a:srgbClr val="FBA9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1308"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asec AG" userId="7e41c8b22776dc3e" providerId="LiveId" clId="{F7FF3C68-9197-4EB3-9054-150DEC7482AD}"/>
    <pc:docChg chg="undo custSel addSld delSld modSld sldOrd">
      <pc:chgData name="Trasec AG" userId="7e41c8b22776dc3e" providerId="LiveId" clId="{F7FF3C68-9197-4EB3-9054-150DEC7482AD}" dt="2023-01-24T11:20:49.676" v="5602" actId="113"/>
      <pc:docMkLst>
        <pc:docMk/>
      </pc:docMkLst>
      <pc:sldChg chg="modSp mod">
        <pc:chgData name="Trasec AG" userId="7e41c8b22776dc3e" providerId="LiveId" clId="{F7FF3C68-9197-4EB3-9054-150DEC7482AD}" dt="2023-01-24T10:52:42.358" v="4785" actId="20577"/>
        <pc:sldMkLst>
          <pc:docMk/>
          <pc:sldMk cId="1134645093" sldId="258"/>
        </pc:sldMkLst>
      </pc:sldChg>
      <pc:sldChg chg="modSp mod">
        <pc:chgData name="Trasec AG" userId="7e41c8b22776dc3e" providerId="LiveId" clId="{F7FF3C68-9197-4EB3-9054-150DEC7482AD}" dt="2023-01-23T12:37:36.613" v="3959" actId="20577"/>
        <pc:sldMkLst>
          <pc:docMk/>
          <pc:sldMk cId="1497228155" sldId="259"/>
        </pc:sldMkLst>
      </pc:sldChg>
      <pc:sldChg chg="modSp mod">
        <pc:chgData name="Trasec AG" userId="7e41c8b22776dc3e" providerId="LiveId" clId="{F7FF3C68-9197-4EB3-9054-150DEC7482AD}" dt="2023-01-24T10:52:55.068" v="4789" actId="20577"/>
        <pc:sldMkLst>
          <pc:docMk/>
          <pc:sldMk cId="487961474" sldId="260"/>
        </pc:sldMkLst>
      </pc:sldChg>
      <pc:sldChg chg="del">
        <pc:chgData name="Trasec AG" userId="7e41c8b22776dc3e" providerId="LiveId" clId="{F7FF3C68-9197-4EB3-9054-150DEC7482AD}" dt="2023-01-20T13:13:05.985" v="1217" actId="47"/>
        <pc:sldMkLst>
          <pc:docMk/>
          <pc:sldMk cId="3185192495" sldId="261"/>
        </pc:sldMkLst>
      </pc:sldChg>
      <pc:sldChg chg="modSp mod">
        <pc:chgData name="Trasec AG" userId="7e41c8b22776dc3e" providerId="LiveId" clId="{F7FF3C68-9197-4EB3-9054-150DEC7482AD}" dt="2023-01-23T12:38:43.724" v="4005" actId="5793"/>
        <pc:sldMkLst>
          <pc:docMk/>
          <pc:sldMk cId="3742650953" sldId="262"/>
        </pc:sldMkLst>
      </pc:sldChg>
      <pc:sldChg chg="modSp del mod">
        <pc:chgData name="Trasec AG" userId="7e41c8b22776dc3e" providerId="LiveId" clId="{F7FF3C68-9197-4EB3-9054-150DEC7482AD}" dt="2023-01-20T13:11:30.104" v="1143" actId="47"/>
        <pc:sldMkLst>
          <pc:docMk/>
          <pc:sldMk cId="3217653188" sldId="263"/>
        </pc:sldMkLst>
      </pc:sldChg>
      <pc:sldChg chg="addSp delSp modSp mod">
        <pc:chgData name="Trasec AG" userId="7e41c8b22776dc3e" providerId="LiveId" clId="{F7FF3C68-9197-4EB3-9054-150DEC7482AD}" dt="2023-01-19T09:38:46.978" v="291" actId="1035"/>
        <pc:sldMkLst>
          <pc:docMk/>
          <pc:sldMk cId="1922563951" sldId="264"/>
        </pc:sldMkLst>
      </pc:sldChg>
      <pc:sldChg chg="addSp delSp modSp mod">
        <pc:chgData name="Trasec AG" userId="7e41c8b22776dc3e" providerId="LiveId" clId="{F7FF3C68-9197-4EB3-9054-150DEC7482AD}" dt="2023-01-23T12:46:08.354" v="4110" actId="1037"/>
        <pc:sldMkLst>
          <pc:docMk/>
          <pc:sldMk cId="1479106057" sldId="265"/>
        </pc:sldMkLst>
      </pc:sldChg>
      <pc:sldChg chg="addSp delSp modSp mod">
        <pc:chgData name="Trasec AG" userId="7e41c8b22776dc3e" providerId="LiveId" clId="{F7FF3C68-9197-4EB3-9054-150DEC7482AD}" dt="2023-01-23T13:05:19.281" v="4519" actId="115"/>
        <pc:sldMkLst>
          <pc:docMk/>
          <pc:sldMk cId="889719274" sldId="266"/>
        </pc:sldMkLst>
      </pc:sldChg>
      <pc:sldChg chg="addSp delSp modSp mod">
        <pc:chgData name="Trasec AG" userId="7e41c8b22776dc3e" providerId="LiveId" clId="{F7FF3C68-9197-4EB3-9054-150DEC7482AD}" dt="2023-01-23T13:10:23.717" v="4699" actId="208"/>
        <pc:sldMkLst>
          <pc:docMk/>
          <pc:sldMk cId="39853595" sldId="267"/>
        </pc:sldMkLst>
      </pc:sldChg>
      <pc:sldChg chg="addSp delSp modSp del mod">
        <pc:chgData name="Trasec AG" userId="7e41c8b22776dc3e" providerId="LiveId" clId="{F7FF3C68-9197-4EB3-9054-150DEC7482AD}" dt="2023-01-20T14:42:06.131" v="2545" actId="2696"/>
        <pc:sldMkLst>
          <pc:docMk/>
          <pc:sldMk cId="800802301" sldId="268"/>
        </pc:sldMkLst>
      </pc:sldChg>
      <pc:sldChg chg="modSp add mod">
        <pc:chgData name="Trasec AG" userId="7e41c8b22776dc3e" providerId="LiveId" clId="{F7FF3C68-9197-4EB3-9054-150DEC7482AD}" dt="2023-01-23T12:35:11.871" v="3919" actId="20577"/>
        <pc:sldMkLst>
          <pc:docMk/>
          <pc:sldMk cId="3395066626" sldId="268"/>
        </pc:sldMkLst>
      </pc:sldChg>
      <pc:sldChg chg="addSp delSp modSp mod">
        <pc:chgData name="Trasec AG" userId="7e41c8b22776dc3e" providerId="LiveId" clId="{F7FF3C68-9197-4EB3-9054-150DEC7482AD}" dt="2023-01-23T13:11:31.671" v="4702" actId="6549"/>
        <pc:sldMkLst>
          <pc:docMk/>
          <pc:sldMk cId="728703902" sldId="269"/>
        </pc:sldMkLst>
      </pc:sldChg>
      <pc:sldChg chg="addSp delSp modSp del mod">
        <pc:chgData name="Trasec AG" userId="7e41c8b22776dc3e" providerId="LiveId" clId="{F7FF3C68-9197-4EB3-9054-150DEC7482AD}" dt="2023-01-20T15:09:19.812" v="3057" actId="47"/>
        <pc:sldMkLst>
          <pc:docMk/>
          <pc:sldMk cId="2608156265" sldId="270"/>
        </pc:sldMkLst>
      </pc:sldChg>
      <pc:sldChg chg="addSp delSp modSp mod">
        <pc:chgData name="Trasec AG" userId="7e41c8b22776dc3e" providerId="LiveId" clId="{F7FF3C68-9197-4EB3-9054-150DEC7482AD}" dt="2023-01-23T13:12:45.892" v="4776" actId="20577"/>
        <pc:sldMkLst>
          <pc:docMk/>
          <pc:sldMk cId="2749535597" sldId="271"/>
        </pc:sldMkLst>
      </pc:sldChg>
      <pc:sldChg chg="addSp delSp modSp mod">
        <pc:chgData name="Trasec AG" userId="7e41c8b22776dc3e" providerId="LiveId" clId="{F7FF3C68-9197-4EB3-9054-150DEC7482AD}" dt="2023-01-20T15:57:58.790" v="3621" actId="207"/>
        <pc:sldMkLst>
          <pc:docMk/>
          <pc:sldMk cId="843892038" sldId="272"/>
        </pc:sldMkLst>
      </pc:sldChg>
      <pc:sldChg chg="addSp modSp mod">
        <pc:chgData name="Trasec AG" userId="7e41c8b22776dc3e" providerId="LiveId" clId="{F7FF3C68-9197-4EB3-9054-150DEC7482AD}" dt="2023-01-23T12:31:55.967" v="3806" actId="27636"/>
        <pc:sldMkLst>
          <pc:docMk/>
          <pc:sldMk cId="1554653809" sldId="273"/>
        </pc:sldMkLst>
      </pc:sldChg>
      <pc:sldChg chg="modSp mod">
        <pc:chgData name="Trasec AG" userId="7e41c8b22776dc3e" providerId="LiveId" clId="{F7FF3C68-9197-4EB3-9054-150DEC7482AD}" dt="2023-01-24T10:52:24.216" v="4778" actId="20577"/>
        <pc:sldMkLst>
          <pc:docMk/>
          <pc:sldMk cId="1711906925" sldId="274"/>
        </pc:sldMkLst>
      </pc:sldChg>
      <pc:sldChg chg="addSp delSp modSp mod delAnim">
        <pc:chgData name="Trasec AG" userId="7e41c8b22776dc3e" providerId="LiveId" clId="{F7FF3C68-9197-4EB3-9054-150DEC7482AD}" dt="2023-01-20T14:35:55.317" v="2063" actId="20577"/>
        <pc:sldMkLst>
          <pc:docMk/>
          <pc:sldMk cId="528202002" sldId="275"/>
        </pc:sldMkLst>
      </pc:sldChg>
      <pc:sldChg chg="addSp delSp modSp mod">
        <pc:chgData name="Trasec AG" userId="7e41c8b22776dc3e" providerId="LiveId" clId="{F7FF3C68-9197-4EB3-9054-150DEC7482AD}" dt="2023-01-20T15:48:47.835" v="3552" actId="20577"/>
        <pc:sldMkLst>
          <pc:docMk/>
          <pc:sldMk cId="3407444441" sldId="276"/>
        </pc:sldMkLst>
      </pc:sldChg>
      <pc:sldChg chg="modSp del mod">
        <pc:chgData name="Trasec AG" userId="7e41c8b22776dc3e" providerId="LiveId" clId="{F7FF3C68-9197-4EB3-9054-150DEC7482AD}" dt="2023-01-20T15:24:09.616" v="3066" actId="47"/>
        <pc:sldMkLst>
          <pc:docMk/>
          <pc:sldMk cId="1465627167" sldId="277"/>
        </pc:sldMkLst>
      </pc:sldChg>
      <pc:sldChg chg="modSp add mod ord">
        <pc:chgData name="Trasec AG" userId="7e41c8b22776dc3e" providerId="LiveId" clId="{F7FF3C68-9197-4EB3-9054-150DEC7482AD}" dt="2023-01-20T15:59:16.602" v="3670" actId="20577"/>
        <pc:sldMkLst>
          <pc:docMk/>
          <pc:sldMk cId="4203286971" sldId="278"/>
        </pc:sldMkLst>
      </pc:sldChg>
      <pc:sldChg chg="addSp delSp modSp add mod">
        <pc:chgData name="Trasec AG" userId="7e41c8b22776dc3e" providerId="LiveId" clId="{F7FF3C68-9197-4EB3-9054-150DEC7482AD}" dt="2023-01-20T16:04:35.657" v="3731" actId="1076"/>
        <pc:sldMkLst>
          <pc:docMk/>
          <pc:sldMk cId="2560908870" sldId="279"/>
        </pc:sldMkLst>
      </pc:sldChg>
      <pc:sldChg chg="addSp delSp modSp add mod">
        <pc:chgData name="Trasec AG" userId="7e41c8b22776dc3e" providerId="LiveId" clId="{F7FF3C68-9197-4EB3-9054-150DEC7482AD}" dt="2023-01-23T12:33:05.281" v="3840" actId="20577"/>
        <pc:sldMkLst>
          <pc:docMk/>
          <pc:sldMk cId="1721303804" sldId="280"/>
        </pc:sldMkLst>
      </pc:sldChg>
      <pc:sldChg chg="addSp delSp modSp add mod">
        <pc:chgData name="Trasec AG" userId="7e41c8b22776dc3e" providerId="LiveId" clId="{F7FF3C68-9197-4EB3-9054-150DEC7482AD}" dt="2023-01-23T12:52:57.423" v="4208"/>
        <pc:sldMkLst>
          <pc:docMk/>
          <pc:sldMk cId="4096735781" sldId="281"/>
        </pc:sldMkLst>
      </pc:sldChg>
      <pc:sldChg chg="addSp delSp modSp add mod">
        <pc:chgData name="Trasec AG" userId="7e41c8b22776dc3e" providerId="LiveId" clId="{F7FF3C68-9197-4EB3-9054-150DEC7482AD}" dt="2023-01-24T11:20:49.676" v="5602" actId="113"/>
        <pc:sldMkLst>
          <pc:docMk/>
          <pc:sldMk cId="764477257" sldId="282"/>
        </pc:sldMkLst>
      </pc:sldChg>
    </pc:docChg>
  </pc:docChgLst>
  <pc:docChgLst>
    <pc:chgData name="Künzli David" userId="7e41c8b22776dc3e" providerId="LiveId" clId="{8DA211AE-6A84-4E4B-9145-B61A5E62D61A}"/>
    <pc:docChg chg="undo custSel addSld delSld modSld sldOrd">
      <pc:chgData name="Künzli David" userId="7e41c8b22776dc3e" providerId="LiveId" clId="{8DA211AE-6A84-4E4B-9145-B61A5E62D61A}" dt="2025-03-10T20:19:27.784" v="4860" actId="47"/>
      <pc:docMkLst>
        <pc:docMk/>
      </pc:docMkLst>
      <pc:sldChg chg="mod modShow">
        <pc:chgData name="Künzli David" userId="7e41c8b22776dc3e" providerId="LiveId" clId="{8DA211AE-6A84-4E4B-9145-B61A5E62D61A}" dt="2025-03-10T16:28:41.684" v="317" actId="729"/>
        <pc:sldMkLst>
          <pc:docMk/>
          <pc:sldMk cId="1134645093" sldId="258"/>
        </pc:sldMkLst>
      </pc:sldChg>
      <pc:sldChg chg="mod modShow">
        <pc:chgData name="Künzli David" userId="7e41c8b22776dc3e" providerId="LiveId" clId="{8DA211AE-6A84-4E4B-9145-B61A5E62D61A}" dt="2025-03-10T16:28:53.804" v="318" actId="729"/>
        <pc:sldMkLst>
          <pc:docMk/>
          <pc:sldMk cId="487961474" sldId="260"/>
        </pc:sldMkLst>
      </pc:sldChg>
      <pc:sldChg chg="modSp mod">
        <pc:chgData name="Künzli David" userId="7e41c8b22776dc3e" providerId="LiveId" clId="{8DA211AE-6A84-4E4B-9145-B61A5E62D61A}" dt="2025-03-10T17:03:52.402" v="997" actId="20577"/>
        <pc:sldMkLst>
          <pc:docMk/>
          <pc:sldMk cId="1922563951" sldId="264"/>
        </pc:sldMkLst>
        <pc:spChg chg="mod">
          <ac:chgData name="Künzli David" userId="7e41c8b22776dc3e" providerId="LiveId" clId="{8DA211AE-6A84-4E4B-9145-B61A5E62D61A}" dt="2025-03-10T17:03:52.402" v="997" actId="20577"/>
          <ac:spMkLst>
            <pc:docMk/>
            <pc:sldMk cId="1922563951" sldId="264"/>
            <ac:spMk id="2" creationId="{3CEB83A6-02DF-608D-8C14-79005FB1E6EF}"/>
          </ac:spMkLst>
        </pc:spChg>
      </pc:sldChg>
      <pc:sldChg chg="modSp mod">
        <pc:chgData name="Künzli David" userId="7e41c8b22776dc3e" providerId="LiveId" clId="{8DA211AE-6A84-4E4B-9145-B61A5E62D61A}" dt="2025-03-10T17:05:37.699" v="1094" actId="20577"/>
        <pc:sldMkLst>
          <pc:docMk/>
          <pc:sldMk cId="889719274" sldId="266"/>
        </pc:sldMkLst>
        <pc:spChg chg="mod">
          <ac:chgData name="Künzli David" userId="7e41c8b22776dc3e" providerId="LiveId" clId="{8DA211AE-6A84-4E4B-9145-B61A5E62D61A}" dt="2025-03-10T17:05:37.699" v="1094" actId="20577"/>
          <ac:spMkLst>
            <pc:docMk/>
            <pc:sldMk cId="889719274" sldId="266"/>
            <ac:spMk id="2" creationId="{81EFA131-5CE7-25B7-3A42-97FFB80D5859}"/>
          </ac:spMkLst>
        </pc:spChg>
      </pc:sldChg>
      <pc:sldChg chg="del">
        <pc:chgData name="Künzli David" userId="7e41c8b22776dc3e" providerId="LiveId" clId="{8DA211AE-6A84-4E4B-9145-B61A5E62D61A}" dt="2025-03-10T16:54:05.643" v="933" actId="47"/>
        <pc:sldMkLst>
          <pc:docMk/>
          <pc:sldMk cId="39853595" sldId="267"/>
        </pc:sldMkLst>
      </pc:sldChg>
      <pc:sldChg chg="modSp mod">
        <pc:chgData name="Künzli David" userId="7e41c8b22776dc3e" providerId="LiveId" clId="{8DA211AE-6A84-4E4B-9145-B61A5E62D61A}" dt="2025-03-10T20:05:35.831" v="4293" actId="20577"/>
        <pc:sldMkLst>
          <pc:docMk/>
          <pc:sldMk cId="3395066626" sldId="268"/>
        </pc:sldMkLst>
        <pc:spChg chg="mod">
          <ac:chgData name="Künzli David" userId="7e41c8b22776dc3e" providerId="LiveId" clId="{8DA211AE-6A84-4E4B-9145-B61A5E62D61A}" dt="2025-03-10T20:05:35.831" v="4293" actId="20577"/>
          <ac:spMkLst>
            <pc:docMk/>
            <pc:sldMk cId="3395066626" sldId="268"/>
            <ac:spMk id="3" creationId="{BED02274-1690-B2A9-A1B5-7BDC48795471}"/>
          </ac:spMkLst>
        </pc:spChg>
      </pc:sldChg>
      <pc:sldChg chg="modSp mod">
        <pc:chgData name="Künzli David" userId="7e41c8b22776dc3e" providerId="LiveId" clId="{8DA211AE-6A84-4E4B-9145-B61A5E62D61A}" dt="2025-03-10T19:43:24.581" v="4144" actId="20577"/>
        <pc:sldMkLst>
          <pc:docMk/>
          <pc:sldMk cId="728703902" sldId="269"/>
        </pc:sldMkLst>
        <pc:spChg chg="mod">
          <ac:chgData name="Künzli David" userId="7e41c8b22776dc3e" providerId="LiveId" clId="{8DA211AE-6A84-4E4B-9145-B61A5E62D61A}" dt="2025-03-10T19:43:24.581" v="4144" actId="20577"/>
          <ac:spMkLst>
            <pc:docMk/>
            <pc:sldMk cId="728703902" sldId="269"/>
            <ac:spMk id="3" creationId="{A76ED65F-89FC-5770-76D0-731EBFEF0B16}"/>
          </ac:spMkLst>
        </pc:spChg>
      </pc:sldChg>
      <pc:sldChg chg="modSp mod">
        <pc:chgData name="Künzli David" userId="7e41c8b22776dc3e" providerId="LiveId" clId="{8DA211AE-6A84-4E4B-9145-B61A5E62D61A}" dt="2025-03-10T16:22:36.364" v="49" actId="20577"/>
        <pc:sldMkLst>
          <pc:docMk/>
          <pc:sldMk cId="1554653809" sldId="273"/>
        </pc:sldMkLst>
        <pc:spChg chg="mod">
          <ac:chgData name="Künzli David" userId="7e41c8b22776dc3e" providerId="LiveId" clId="{8DA211AE-6A84-4E4B-9145-B61A5E62D61A}" dt="2025-03-10T16:22:36.364" v="49" actId="20577"/>
          <ac:spMkLst>
            <pc:docMk/>
            <pc:sldMk cId="1554653809" sldId="273"/>
            <ac:spMk id="3" creationId="{E6A54D7A-36DB-BF53-5AA9-DA2FD7046402}"/>
          </ac:spMkLst>
        </pc:spChg>
      </pc:sldChg>
      <pc:sldChg chg="modSp mod ord">
        <pc:chgData name="Künzli David" userId="7e41c8b22776dc3e" providerId="LiveId" clId="{8DA211AE-6A84-4E4B-9145-B61A5E62D61A}" dt="2025-03-10T17:04:18.166" v="1007" actId="20577"/>
        <pc:sldMkLst>
          <pc:docMk/>
          <pc:sldMk cId="528202002" sldId="275"/>
        </pc:sldMkLst>
        <pc:spChg chg="mod">
          <ac:chgData name="Künzli David" userId="7e41c8b22776dc3e" providerId="LiveId" clId="{8DA211AE-6A84-4E4B-9145-B61A5E62D61A}" dt="2025-03-10T17:04:18.166" v="1007" actId="20577"/>
          <ac:spMkLst>
            <pc:docMk/>
            <pc:sldMk cId="528202002" sldId="275"/>
            <ac:spMk id="2" creationId="{3CEB83A6-02DF-608D-8C14-79005FB1E6EF}"/>
          </ac:spMkLst>
        </pc:spChg>
      </pc:sldChg>
      <pc:sldChg chg="modSp mod ord">
        <pc:chgData name="Künzli David" userId="7e41c8b22776dc3e" providerId="LiveId" clId="{8DA211AE-6A84-4E4B-9145-B61A5E62D61A}" dt="2025-03-10T17:04:37.519" v="1026" actId="6549"/>
        <pc:sldMkLst>
          <pc:docMk/>
          <pc:sldMk cId="3407444441" sldId="276"/>
        </pc:sldMkLst>
        <pc:spChg chg="mod">
          <ac:chgData name="Künzli David" userId="7e41c8b22776dc3e" providerId="LiveId" clId="{8DA211AE-6A84-4E4B-9145-B61A5E62D61A}" dt="2025-03-10T17:04:37.519" v="1026" actId="6549"/>
          <ac:spMkLst>
            <pc:docMk/>
            <pc:sldMk cId="3407444441" sldId="276"/>
            <ac:spMk id="2" creationId="{3CEB83A6-02DF-608D-8C14-79005FB1E6EF}"/>
          </ac:spMkLst>
        </pc:spChg>
      </pc:sldChg>
      <pc:sldChg chg="del">
        <pc:chgData name="Künzli David" userId="7e41c8b22776dc3e" providerId="LiveId" clId="{8DA211AE-6A84-4E4B-9145-B61A5E62D61A}" dt="2025-03-10T17:58:05.897" v="3666" actId="2696"/>
        <pc:sldMkLst>
          <pc:docMk/>
          <pc:sldMk cId="4203286971" sldId="278"/>
        </pc:sldMkLst>
      </pc:sldChg>
      <pc:sldChg chg="modSp mod">
        <pc:chgData name="Künzli David" userId="7e41c8b22776dc3e" providerId="LiveId" clId="{8DA211AE-6A84-4E4B-9145-B61A5E62D61A}" dt="2025-03-10T18:01:27.488" v="3670" actId="20577"/>
        <pc:sldMkLst>
          <pc:docMk/>
          <pc:sldMk cId="2560908870" sldId="279"/>
        </pc:sldMkLst>
        <pc:spChg chg="mod">
          <ac:chgData name="Künzli David" userId="7e41c8b22776dc3e" providerId="LiveId" clId="{8DA211AE-6A84-4E4B-9145-B61A5E62D61A}" dt="2025-03-10T18:01:27.488" v="3670" actId="20577"/>
          <ac:spMkLst>
            <pc:docMk/>
            <pc:sldMk cId="2560908870" sldId="279"/>
            <ac:spMk id="2" creationId="{BD63E4B0-EA1C-920C-182F-A6F1C583A487}"/>
          </ac:spMkLst>
        </pc:spChg>
      </pc:sldChg>
      <pc:sldChg chg="modSp mod">
        <pc:chgData name="Künzli David" userId="7e41c8b22776dc3e" providerId="LiveId" clId="{8DA211AE-6A84-4E4B-9145-B61A5E62D61A}" dt="2025-03-10T16:25:05.681" v="227" actId="20577"/>
        <pc:sldMkLst>
          <pc:docMk/>
          <pc:sldMk cId="1721303804" sldId="280"/>
        </pc:sldMkLst>
        <pc:spChg chg="mod">
          <ac:chgData name="Künzli David" userId="7e41c8b22776dc3e" providerId="LiveId" clId="{8DA211AE-6A84-4E4B-9145-B61A5E62D61A}" dt="2025-03-10T16:25:05.681" v="227" actId="20577"/>
          <ac:spMkLst>
            <pc:docMk/>
            <pc:sldMk cId="1721303804" sldId="280"/>
            <ac:spMk id="3" creationId="{E6A54D7A-36DB-BF53-5AA9-DA2FD7046402}"/>
          </ac:spMkLst>
        </pc:spChg>
      </pc:sldChg>
      <pc:sldChg chg="modSp mod ord">
        <pc:chgData name="Künzli David" userId="7e41c8b22776dc3e" providerId="LiveId" clId="{8DA211AE-6A84-4E4B-9145-B61A5E62D61A}" dt="2025-03-10T17:05:04.798" v="1057" actId="20577"/>
        <pc:sldMkLst>
          <pc:docMk/>
          <pc:sldMk cId="4096735781" sldId="281"/>
        </pc:sldMkLst>
        <pc:spChg chg="mod">
          <ac:chgData name="Künzli David" userId="7e41c8b22776dc3e" providerId="LiveId" clId="{8DA211AE-6A84-4E4B-9145-B61A5E62D61A}" dt="2025-03-10T17:05:04.798" v="1057" actId="20577"/>
          <ac:spMkLst>
            <pc:docMk/>
            <pc:sldMk cId="4096735781" sldId="281"/>
            <ac:spMk id="2" creationId="{3CEB83A6-02DF-608D-8C14-79005FB1E6EF}"/>
          </ac:spMkLst>
        </pc:spChg>
      </pc:sldChg>
      <pc:sldChg chg="addSp delSp modSp add del mod modAnim">
        <pc:chgData name="Künzli David" userId="7e41c8b22776dc3e" providerId="LiveId" clId="{8DA211AE-6A84-4E4B-9145-B61A5E62D61A}" dt="2025-03-10T16:40:27.490" v="329" actId="2696"/>
        <pc:sldMkLst>
          <pc:docMk/>
          <pc:sldMk cId="1537190239" sldId="283"/>
        </pc:sldMkLst>
        <pc:spChg chg="add mod">
          <ac:chgData name="Künzli David" userId="7e41c8b22776dc3e" providerId="LiveId" clId="{8DA211AE-6A84-4E4B-9145-B61A5E62D61A}" dt="2025-03-10T16:31:49.161" v="325" actId="14100"/>
          <ac:spMkLst>
            <pc:docMk/>
            <pc:sldMk cId="1537190239" sldId="283"/>
            <ac:spMk id="8" creationId="{DB32A80A-BCD1-609C-93B3-468BD34660DF}"/>
          </ac:spMkLst>
        </pc:spChg>
        <pc:grpChg chg="del">
          <ac:chgData name="Künzli David" userId="7e41c8b22776dc3e" providerId="LiveId" clId="{8DA211AE-6A84-4E4B-9145-B61A5E62D61A}" dt="2025-03-10T16:31:46.687" v="324" actId="478"/>
          <ac:grpSpMkLst>
            <pc:docMk/>
            <pc:sldMk cId="1537190239" sldId="283"/>
            <ac:grpSpMk id="5" creationId="{C0F51EB0-A7B3-E4D6-EBED-78E81372573E}"/>
          </ac:grpSpMkLst>
        </pc:grpChg>
        <pc:picChg chg="del">
          <ac:chgData name="Künzli David" userId="7e41c8b22776dc3e" providerId="LiveId" clId="{8DA211AE-6A84-4E4B-9145-B61A5E62D61A}" dt="2025-03-10T16:31:15.538" v="320" actId="478"/>
          <ac:picMkLst>
            <pc:docMk/>
            <pc:sldMk cId="1537190239" sldId="283"/>
            <ac:picMk id="6" creationId="{6180067F-08D2-6783-1997-A8505155B29C}"/>
          </ac:picMkLst>
        </pc:picChg>
        <pc:picChg chg="del">
          <ac:chgData name="Künzli David" userId="7e41c8b22776dc3e" providerId="LiveId" clId="{8DA211AE-6A84-4E4B-9145-B61A5E62D61A}" dt="2025-03-10T16:31:16.651" v="321" actId="478"/>
          <ac:picMkLst>
            <pc:docMk/>
            <pc:sldMk cId="1537190239" sldId="283"/>
            <ac:picMk id="10" creationId="{395400D2-840A-5EEA-6069-01E0213E3C8A}"/>
          </ac:picMkLst>
        </pc:picChg>
        <pc:picChg chg="del">
          <ac:chgData name="Künzli David" userId="7e41c8b22776dc3e" providerId="LiveId" clId="{8DA211AE-6A84-4E4B-9145-B61A5E62D61A}" dt="2025-03-10T16:31:20.463" v="322" actId="478"/>
          <ac:picMkLst>
            <pc:docMk/>
            <pc:sldMk cId="1537190239" sldId="283"/>
            <ac:picMk id="14" creationId="{44D0F692-4784-BE74-0A59-C65C949E479A}"/>
          </ac:picMkLst>
        </pc:picChg>
      </pc:sldChg>
      <pc:sldChg chg="addSp delSp modSp del mod">
        <pc:chgData name="Künzli David" userId="7e41c8b22776dc3e" providerId="LiveId" clId="{8DA211AE-6A84-4E4B-9145-B61A5E62D61A}" dt="2025-03-10T17:05:17.889" v="1058" actId="2696"/>
        <pc:sldMkLst>
          <pc:docMk/>
          <pc:sldMk cId="2472454089" sldId="284"/>
        </pc:sldMkLst>
        <pc:spChg chg="add mod">
          <ac:chgData name="Künzli David" userId="7e41c8b22776dc3e" providerId="LiveId" clId="{8DA211AE-6A84-4E4B-9145-B61A5E62D61A}" dt="2025-03-10T16:33:23.382" v="327" actId="478"/>
          <ac:spMkLst>
            <pc:docMk/>
            <pc:sldMk cId="2472454089" sldId="284"/>
            <ac:spMk id="5" creationId="{4DC6B863-ECB3-0023-437C-3DF81C9BE7D3}"/>
          </ac:spMkLst>
        </pc:spChg>
        <pc:picChg chg="del">
          <ac:chgData name="Künzli David" userId="7e41c8b22776dc3e" providerId="LiveId" clId="{8DA211AE-6A84-4E4B-9145-B61A5E62D61A}" dt="2025-03-10T16:33:23.382" v="327" actId="478"/>
          <ac:picMkLst>
            <pc:docMk/>
            <pc:sldMk cId="2472454089" sldId="284"/>
            <ac:picMk id="10" creationId="{1ACBBFFD-8D8B-4D0B-6D53-29AB3C50F07F}"/>
          </ac:picMkLst>
        </pc:picChg>
        <pc:picChg chg="del">
          <ac:chgData name="Künzli David" userId="7e41c8b22776dc3e" providerId="LiveId" clId="{8DA211AE-6A84-4E4B-9145-B61A5E62D61A}" dt="2025-03-10T16:33:21.759" v="326" actId="478"/>
          <ac:picMkLst>
            <pc:docMk/>
            <pc:sldMk cId="2472454089" sldId="284"/>
            <ac:picMk id="12" creationId="{AEC8C3ED-218F-CF53-358B-071F0E2F3E43}"/>
          </ac:picMkLst>
        </pc:picChg>
      </pc:sldChg>
      <pc:sldChg chg="delSp modSp add del mod">
        <pc:chgData name="Künzli David" userId="7e41c8b22776dc3e" providerId="LiveId" clId="{8DA211AE-6A84-4E4B-9145-B61A5E62D61A}" dt="2025-03-10T17:05:53.777" v="1095" actId="47"/>
        <pc:sldMkLst>
          <pc:docMk/>
          <pc:sldMk cId="783623751" sldId="285"/>
        </pc:sldMkLst>
        <pc:spChg chg="mod">
          <ac:chgData name="Künzli David" userId="7e41c8b22776dc3e" providerId="LiveId" clId="{8DA211AE-6A84-4E4B-9145-B61A5E62D61A}" dt="2025-03-10T16:43:17.352" v="381" actId="20577"/>
          <ac:spMkLst>
            <pc:docMk/>
            <pc:sldMk cId="783623751" sldId="285"/>
            <ac:spMk id="2" creationId="{4988256E-5FF7-3F0A-7C51-0BA4648641A1}"/>
          </ac:spMkLst>
        </pc:spChg>
        <pc:spChg chg="mod">
          <ac:chgData name="Künzli David" userId="7e41c8b22776dc3e" providerId="LiveId" clId="{8DA211AE-6A84-4E4B-9145-B61A5E62D61A}" dt="2025-03-10T16:48:01.850" v="881" actId="20577"/>
          <ac:spMkLst>
            <pc:docMk/>
            <pc:sldMk cId="783623751" sldId="285"/>
            <ac:spMk id="3" creationId="{1901BD83-6798-B712-0FF9-C6ED0D5A1C56}"/>
          </ac:spMkLst>
        </pc:spChg>
        <pc:cxnChg chg="del">
          <ac:chgData name="Künzli David" userId="7e41c8b22776dc3e" providerId="LiveId" clId="{8DA211AE-6A84-4E4B-9145-B61A5E62D61A}" dt="2025-03-10T16:45:15.490" v="650" actId="478"/>
          <ac:cxnSpMkLst>
            <pc:docMk/>
            <pc:sldMk cId="783623751" sldId="285"/>
            <ac:cxnSpMk id="4" creationId="{2A125108-6D2E-364C-CBD2-5B5912AFAD37}"/>
          </ac:cxnSpMkLst>
        </pc:cxnChg>
      </pc:sldChg>
      <pc:sldChg chg="add del">
        <pc:chgData name="Künzli David" userId="7e41c8b22776dc3e" providerId="LiveId" clId="{8DA211AE-6A84-4E4B-9145-B61A5E62D61A}" dt="2025-03-10T16:41:51.398" v="332" actId="2696"/>
        <pc:sldMkLst>
          <pc:docMk/>
          <pc:sldMk cId="2087475129" sldId="285"/>
        </pc:sldMkLst>
      </pc:sldChg>
      <pc:sldChg chg="addSp delSp modSp add mod">
        <pc:chgData name="Künzli David" userId="7e41c8b22776dc3e" providerId="LiveId" clId="{8DA211AE-6A84-4E4B-9145-B61A5E62D61A}" dt="2025-03-10T19:48:28.593" v="4160" actId="1035"/>
        <pc:sldMkLst>
          <pc:docMk/>
          <pc:sldMk cId="722353287" sldId="286"/>
        </pc:sldMkLst>
        <pc:spChg chg="mod">
          <ac:chgData name="Künzli David" userId="7e41c8b22776dc3e" providerId="LiveId" clId="{8DA211AE-6A84-4E4B-9145-B61A5E62D61A}" dt="2025-03-10T16:48:30.195" v="910" actId="20577"/>
          <ac:spMkLst>
            <pc:docMk/>
            <pc:sldMk cId="722353287" sldId="286"/>
            <ac:spMk id="2" creationId="{D250DEBF-E880-22BC-8D11-17F2F54D5F42}"/>
          </ac:spMkLst>
        </pc:spChg>
        <pc:spChg chg="mod">
          <ac:chgData name="Künzli David" userId="7e41c8b22776dc3e" providerId="LiveId" clId="{8DA211AE-6A84-4E4B-9145-B61A5E62D61A}" dt="2025-03-10T19:39:03.495" v="3812" actId="20577"/>
          <ac:spMkLst>
            <pc:docMk/>
            <pc:sldMk cId="722353287" sldId="286"/>
            <ac:spMk id="3" creationId="{91B759DF-82CD-A8CD-F5AE-CB9716549782}"/>
          </ac:spMkLst>
        </pc:spChg>
        <pc:spChg chg="add del mod">
          <ac:chgData name="Künzli David" userId="7e41c8b22776dc3e" providerId="LiveId" clId="{8DA211AE-6A84-4E4B-9145-B61A5E62D61A}" dt="2025-03-10T19:45:14.628" v="4145"/>
          <ac:spMkLst>
            <pc:docMk/>
            <pc:sldMk cId="722353287" sldId="286"/>
            <ac:spMk id="5" creationId="{AE15D99E-7621-7632-F9EB-1C0F4B574A56}"/>
          </ac:spMkLst>
        </pc:spChg>
        <pc:picChg chg="del">
          <ac:chgData name="Künzli David" userId="7e41c8b22776dc3e" providerId="LiveId" clId="{8DA211AE-6A84-4E4B-9145-B61A5E62D61A}" dt="2025-03-10T16:53:49.936" v="932" actId="478"/>
          <ac:picMkLst>
            <pc:docMk/>
            <pc:sldMk cId="722353287" sldId="286"/>
            <ac:picMk id="9" creationId="{2EF9910C-2524-719E-0C9B-3AC928263FF5}"/>
          </ac:picMkLst>
        </pc:picChg>
        <pc:picChg chg="del">
          <ac:chgData name="Künzli David" userId="7e41c8b22776dc3e" providerId="LiveId" clId="{8DA211AE-6A84-4E4B-9145-B61A5E62D61A}" dt="2025-03-10T16:55:13.897" v="980" actId="478"/>
          <ac:picMkLst>
            <pc:docMk/>
            <pc:sldMk cId="722353287" sldId="286"/>
            <ac:picMk id="15" creationId="{16BBB906-03EE-058B-4D8D-F1DFD3213B74}"/>
          </ac:picMkLst>
        </pc:picChg>
        <pc:picChg chg="add mod">
          <ac:chgData name="Künzli David" userId="7e41c8b22776dc3e" providerId="LiveId" clId="{8DA211AE-6A84-4E4B-9145-B61A5E62D61A}" dt="2025-03-10T19:48:22.860" v="4153" actId="14100"/>
          <ac:picMkLst>
            <pc:docMk/>
            <pc:sldMk cId="722353287" sldId="286"/>
            <ac:picMk id="1026" creationId="{A3EAAB0F-C5C4-606A-B9CF-417572EB919D}"/>
          </ac:picMkLst>
        </pc:picChg>
        <pc:picChg chg="add mod">
          <ac:chgData name="Künzli David" userId="7e41c8b22776dc3e" providerId="LiveId" clId="{8DA211AE-6A84-4E4B-9145-B61A5E62D61A}" dt="2025-03-10T19:48:28.593" v="4160" actId="1035"/>
          <ac:picMkLst>
            <pc:docMk/>
            <pc:sldMk cId="722353287" sldId="286"/>
            <ac:picMk id="1028" creationId="{96B6A2E5-F1EF-81E7-2B98-6A385392B227}"/>
          </ac:picMkLst>
        </pc:picChg>
      </pc:sldChg>
      <pc:sldChg chg="addSp delSp modSp add mod">
        <pc:chgData name="Künzli David" userId="7e41c8b22776dc3e" providerId="LiveId" clId="{8DA211AE-6A84-4E4B-9145-B61A5E62D61A}" dt="2025-03-10T19:51:46.146" v="4240" actId="27636"/>
        <pc:sldMkLst>
          <pc:docMk/>
          <pc:sldMk cId="2030261157" sldId="287"/>
        </pc:sldMkLst>
        <pc:spChg chg="mod">
          <ac:chgData name="Künzli David" userId="7e41c8b22776dc3e" providerId="LiveId" clId="{8DA211AE-6A84-4E4B-9145-B61A5E62D61A}" dt="2025-03-10T17:43:28.161" v="2670" actId="20577"/>
          <ac:spMkLst>
            <pc:docMk/>
            <pc:sldMk cId="2030261157" sldId="287"/>
            <ac:spMk id="2" creationId="{F54899F0-719C-7662-6A5E-36079C742A77}"/>
          </ac:spMkLst>
        </pc:spChg>
        <pc:spChg chg="mod">
          <ac:chgData name="Künzli David" userId="7e41c8b22776dc3e" providerId="LiveId" clId="{8DA211AE-6A84-4E4B-9145-B61A5E62D61A}" dt="2025-03-10T19:51:46.146" v="4240" actId="27636"/>
          <ac:spMkLst>
            <pc:docMk/>
            <pc:sldMk cId="2030261157" sldId="287"/>
            <ac:spMk id="3" creationId="{A570D64F-7431-1EBD-FD16-BE0CC3EFE9A6}"/>
          </ac:spMkLst>
        </pc:spChg>
        <pc:spChg chg="del">
          <ac:chgData name="Künzli David" userId="7e41c8b22776dc3e" providerId="LiveId" clId="{8DA211AE-6A84-4E4B-9145-B61A5E62D61A}" dt="2025-03-10T19:49:58.329" v="4161"/>
          <ac:spMkLst>
            <pc:docMk/>
            <pc:sldMk cId="2030261157" sldId="287"/>
            <ac:spMk id="5" creationId="{5028DF81-AFF2-0381-927E-EC5ECF4F0C7D}"/>
          </ac:spMkLst>
        </pc:spChg>
        <pc:picChg chg="add mod">
          <ac:chgData name="Künzli David" userId="7e41c8b22776dc3e" providerId="LiveId" clId="{8DA211AE-6A84-4E4B-9145-B61A5E62D61A}" dt="2025-03-10T19:50:15.290" v="4168" actId="1037"/>
          <ac:picMkLst>
            <pc:docMk/>
            <pc:sldMk cId="2030261157" sldId="287"/>
            <ac:picMk id="2050" creationId="{DB59EA96-1ACB-E0A0-05D4-98D2B9BC28A6}"/>
          </ac:picMkLst>
        </pc:picChg>
      </pc:sldChg>
      <pc:sldChg chg="addSp delSp modSp add mod">
        <pc:chgData name="Künzli David" userId="7e41c8b22776dc3e" providerId="LiveId" clId="{8DA211AE-6A84-4E4B-9145-B61A5E62D61A}" dt="2025-03-10T20:14:52.549" v="4816" actId="27636"/>
        <pc:sldMkLst>
          <pc:docMk/>
          <pc:sldMk cId="511489867" sldId="288"/>
        </pc:sldMkLst>
        <pc:spChg chg="mod">
          <ac:chgData name="Künzli David" userId="7e41c8b22776dc3e" providerId="LiveId" clId="{8DA211AE-6A84-4E4B-9145-B61A5E62D61A}" dt="2025-03-10T20:11:56.353" v="4764" actId="1037"/>
          <ac:spMkLst>
            <pc:docMk/>
            <pc:sldMk cId="511489867" sldId="288"/>
            <ac:spMk id="2" creationId="{19D23348-8FB3-2C87-D4C1-6C630652E7D9}"/>
          </ac:spMkLst>
        </pc:spChg>
        <pc:spChg chg="mod">
          <ac:chgData name="Künzli David" userId="7e41c8b22776dc3e" providerId="LiveId" clId="{8DA211AE-6A84-4E4B-9145-B61A5E62D61A}" dt="2025-03-10T20:14:52.549" v="4816" actId="27636"/>
          <ac:spMkLst>
            <pc:docMk/>
            <pc:sldMk cId="511489867" sldId="288"/>
            <ac:spMk id="3" creationId="{07132C3F-D8B5-56D9-FC8A-D8057959100B}"/>
          </ac:spMkLst>
        </pc:spChg>
        <pc:picChg chg="del">
          <ac:chgData name="Künzli David" userId="7e41c8b22776dc3e" providerId="LiveId" clId="{8DA211AE-6A84-4E4B-9145-B61A5E62D61A}" dt="2025-03-10T20:05:58.963" v="4295" actId="478"/>
          <ac:picMkLst>
            <pc:docMk/>
            <pc:sldMk cId="511489867" sldId="288"/>
            <ac:picMk id="5" creationId="{AC077E1F-E3CF-92B4-FB1B-DBA8589D4385}"/>
          </ac:picMkLst>
        </pc:picChg>
        <pc:picChg chg="add mod modCrop">
          <ac:chgData name="Künzli David" userId="7e41c8b22776dc3e" providerId="LiveId" clId="{8DA211AE-6A84-4E4B-9145-B61A5E62D61A}" dt="2025-03-10T20:12:51.245" v="4771" actId="1036"/>
          <ac:picMkLst>
            <pc:docMk/>
            <pc:sldMk cId="511489867" sldId="288"/>
            <ac:picMk id="6" creationId="{696F7246-BFA6-7985-C7BD-379156132BEE}"/>
          </ac:picMkLst>
        </pc:picChg>
        <pc:picChg chg="add del">
          <ac:chgData name="Künzli David" userId="7e41c8b22776dc3e" providerId="LiveId" clId="{8DA211AE-6A84-4E4B-9145-B61A5E62D61A}" dt="2025-03-10T20:06:02.004" v="4297" actId="478"/>
          <ac:picMkLst>
            <pc:docMk/>
            <pc:sldMk cId="511489867" sldId="288"/>
            <ac:picMk id="3074" creationId="{D13701F8-92DA-D0C0-2D16-72E7E6C564C3}"/>
          </ac:picMkLst>
        </pc:picChg>
      </pc:sldChg>
      <pc:sldChg chg="delSp add del mod">
        <pc:chgData name="Künzli David" userId="7e41c8b22776dc3e" providerId="LiveId" clId="{8DA211AE-6A84-4E4B-9145-B61A5E62D61A}" dt="2025-03-10T20:19:27.784" v="4860" actId="47"/>
        <pc:sldMkLst>
          <pc:docMk/>
          <pc:sldMk cId="2790777549" sldId="289"/>
        </pc:sldMkLst>
        <pc:picChg chg="del">
          <ac:chgData name="Künzli David" userId="7e41c8b22776dc3e" providerId="LiveId" clId="{8DA211AE-6A84-4E4B-9145-B61A5E62D61A}" dt="2025-03-10T20:15:58.912" v="4818" actId="478"/>
          <ac:picMkLst>
            <pc:docMk/>
            <pc:sldMk cId="2790777549" sldId="289"/>
            <ac:picMk id="9" creationId="{ADA994FC-D823-76B8-9EF9-F91FE4903C4E}"/>
          </ac:picMkLst>
        </pc:picChg>
      </pc:sldChg>
      <pc:sldChg chg="addSp delSp modSp add mod">
        <pc:chgData name="Künzli David" userId="7e41c8b22776dc3e" providerId="LiveId" clId="{8DA211AE-6A84-4E4B-9145-B61A5E62D61A}" dt="2025-03-10T20:17:14.072" v="4859" actId="1036"/>
        <pc:sldMkLst>
          <pc:docMk/>
          <pc:sldMk cId="1140357285" sldId="290"/>
        </pc:sldMkLst>
        <pc:spChg chg="mod">
          <ac:chgData name="Künzli David" userId="7e41c8b22776dc3e" providerId="LiveId" clId="{8DA211AE-6A84-4E4B-9145-B61A5E62D61A}" dt="2025-03-10T20:17:05.649" v="4854" actId="20577"/>
          <ac:spMkLst>
            <pc:docMk/>
            <pc:sldMk cId="1140357285" sldId="290"/>
            <ac:spMk id="2" creationId="{45AEE397-064E-BAA7-5940-35FF3828448F}"/>
          </ac:spMkLst>
        </pc:spChg>
        <pc:spChg chg="del mod">
          <ac:chgData name="Künzli David" userId="7e41c8b22776dc3e" providerId="LiveId" clId="{8DA211AE-6A84-4E4B-9145-B61A5E62D61A}" dt="2025-03-10T20:17:08.868" v="4856"/>
          <ac:spMkLst>
            <pc:docMk/>
            <pc:sldMk cId="1140357285" sldId="290"/>
            <ac:spMk id="3" creationId="{1106E957-FFBB-A2C4-D425-6976F6ADD595}"/>
          </ac:spMkLst>
        </pc:spChg>
        <pc:picChg chg="add mod modCrop">
          <ac:chgData name="Künzli David" userId="7e41c8b22776dc3e" providerId="LiveId" clId="{8DA211AE-6A84-4E4B-9145-B61A5E62D61A}" dt="2025-03-10T20:17:14.072" v="4859" actId="1036"/>
          <ac:picMkLst>
            <pc:docMk/>
            <pc:sldMk cId="1140357285" sldId="290"/>
            <ac:picMk id="5" creationId="{85C718B8-4F0C-1CD0-9A8B-108985F21958}"/>
          </ac:picMkLst>
        </pc:picChg>
        <pc:picChg chg="del">
          <ac:chgData name="Künzli David" userId="7e41c8b22776dc3e" providerId="LiveId" clId="{8DA211AE-6A84-4E4B-9145-B61A5E62D61A}" dt="2025-03-10T20:16:01.612" v="4820" actId="478"/>
          <ac:picMkLst>
            <pc:docMk/>
            <pc:sldMk cId="1140357285" sldId="290"/>
            <ac:picMk id="9" creationId="{90DB750C-7B3E-0103-91DD-290B09963D6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7DD42E-8332-4BF6-8407-ECA65D2958B4}" type="datetimeFigureOut">
              <a:rPr lang="de-CH" smtClean="0"/>
              <a:t>10.03.2025</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E24CB3-1C6D-44E1-B388-D7B2B74A41EE}" type="slidenum">
              <a:rPr lang="de-CH" smtClean="0"/>
              <a:t>‹Nr.›</a:t>
            </a:fld>
            <a:endParaRPr lang="de-CH"/>
          </a:p>
        </p:txBody>
      </p:sp>
    </p:spTree>
    <p:extLst>
      <p:ext uri="{BB962C8B-B14F-4D97-AF65-F5344CB8AC3E}">
        <p14:creationId xmlns:p14="http://schemas.microsoft.com/office/powerpoint/2010/main" val="728245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C2E24CB3-1C6D-44E1-B388-D7B2B74A41EE}" type="slidenum">
              <a:rPr lang="de-CH" smtClean="0"/>
              <a:t>24</a:t>
            </a:fld>
            <a:endParaRPr lang="de-CH"/>
          </a:p>
        </p:txBody>
      </p:sp>
    </p:spTree>
    <p:extLst>
      <p:ext uri="{BB962C8B-B14F-4D97-AF65-F5344CB8AC3E}">
        <p14:creationId xmlns:p14="http://schemas.microsoft.com/office/powerpoint/2010/main" val="1166122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CA2762-5082-B5B7-0BFA-68DBB3E1807F}"/>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CH"/>
          </a:p>
        </p:txBody>
      </p:sp>
      <p:sp>
        <p:nvSpPr>
          <p:cNvPr id="3" name="Untertitel 2">
            <a:extLst>
              <a:ext uri="{FF2B5EF4-FFF2-40B4-BE49-F238E27FC236}">
                <a16:creationId xmlns:a16="http://schemas.microsoft.com/office/drawing/2014/main" id="{DC6DCAA3-C597-A705-79F0-4B71197306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CH"/>
          </a:p>
        </p:txBody>
      </p:sp>
      <p:sp>
        <p:nvSpPr>
          <p:cNvPr id="4" name="Datumsplatzhalter 3">
            <a:extLst>
              <a:ext uri="{FF2B5EF4-FFF2-40B4-BE49-F238E27FC236}">
                <a16:creationId xmlns:a16="http://schemas.microsoft.com/office/drawing/2014/main" id="{D9E7A6CF-7EA5-0E4B-2639-088C6F852FB2}"/>
              </a:ext>
            </a:extLst>
          </p:cNvPr>
          <p:cNvSpPr>
            <a:spLocks noGrp="1"/>
          </p:cNvSpPr>
          <p:nvPr>
            <p:ph type="dt" sz="half" idx="10"/>
          </p:nvPr>
        </p:nvSpPr>
        <p:spPr/>
        <p:txBody>
          <a:bodyPr/>
          <a:lstStyle/>
          <a:p>
            <a:fld id="{F0D9D796-3155-454B-BA6C-E5713EAA769B}" type="datetimeFigureOut">
              <a:rPr lang="de-CH" smtClean="0"/>
              <a:t>10.03.2025</a:t>
            </a:fld>
            <a:endParaRPr lang="de-CH"/>
          </a:p>
        </p:txBody>
      </p:sp>
      <p:sp>
        <p:nvSpPr>
          <p:cNvPr id="5" name="Fußzeilenplatzhalter 4">
            <a:extLst>
              <a:ext uri="{FF2B5EF4-FFF2-40B4-BE49-F238E27FC236}">
                <a16:creationId xmlns:a16="http://schemas.microsoft.com/office/drawing/2014/main" id="{7E2D9D1E-BC0C-45FE-66ED-D240DBD5189C}"/>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FCED892F-085D-01A9-0812-FF50FD857316}"/>
              </a:ext>
            </a:extLst>
          </p:cNvPr>
          <p:cNvSpPr>
            <a:spLocks noGrp="1"/>
          </p:cNvSpPr>
          <p:nvPr>
            <p:ph type="sldNum" sz="quarter" idx="12"/>
          </p:nvPr>
        </p:nvSpPr>
        <p:spPr/>
        <p:txBody>
          <a:bodyPr/>
          <a:lstStyle/>
          <a:p>
            <a:fld id="{E3E224FC-1498-4EC0-977D-5A3C84FA7F5C}" type="slidenum">
              <a:rPr lang="de-CH" smtClean="0"/>
              <a:t>‹Nr.›</a:t>
            </a:fld>
            <a:endParaRPr lang="de-CH"/>
          </a:p>
        </p:txBody>
      </p:sp>
    </p:spTree>
    <p:extLst>
      <p:ext uri="{BB962C8B-B14F-4D97-AF65-F5344CB8AC3E}">
        <p14:creationId xmlns:p14="http://schemas.microsoft.com/office/powerpoint/2010/main" val="306069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38501D-0E8D-E948-37E9-2FC15F9F9CFE}"/>
              </a:ext>
            </a:extLst>
          </p:cNvPr>
          <p:cNvSpPr>
            <a:spLocks noGrp="1"/>
          </p:cNvSpPr>
          <p:nvPr>
            <p:ph type="title"/>
          </p:nvPr>
        </p:nvSpPr>
        <p:spPr/>
        <p:txBody>
          <a:bodyPr/>
          <a:lstStyle/>
          <a:p>
            <a:r>
              <a:rPr lang="de-DE"/>
              <a:t>Mastertitelformat bearbeiten</a:t>
            </a:r>
            <a:endParaRPr lang="de-CH"/>
          </a:p>
        </p:txBody>
      </p:sp>
      <p:sp>
        <p:nvSpPr>
          <p:cNvPr id="3" name="Vertikaler Textplatzhalter 2">
            <a:extLst>
              <a:ext uri="{FF2B5EF4-FFF2-40B4-BE49-F238E27FC236}">
                <a16:creationId xmlns:a16="http://schemas.microsoft.com/office/drawing/2014/main" id="{2EBF52D6-7199-0DA1-B9C5-93034207AEF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25D18C1C-5F28-3756-EC56-6F9C03D94B76}"/>
              </a:ext>
            </a:extLst>
          </p:cNvPr>
          <p:cNvSpPr>
            <a:spLocks noGrp="1"/>
          </p:cNvSpPr>
          <p:nvPr>
            <p:ph type="dt" sz="half" idx="10"/>
          </p:nvPr>
        </p:nvSpPr>
        <p:spPr/>
        <p:txBody>
          <a:bodyPr/>
          <a:lstStyle/>
          <a:p>
            <a:fld id="{F0D9D796-3155-454B-BA6C-E5713EAA769B}" type="datetimeFigureOut">
              <a:rPr lang="de-CH" smtClean="0"/>
              <a:t>10.03.2025</a:t>
            </a:fld>
            <a:endParaRPr lang="de-CH"/>
          </a:p>
        </p:txBody>
      </p:sp>
      <p:sp>
        <p:nvSpPr>
          <p:cNvPr id="5" name="Fußzeilenplatzhalter 4">
            <a:extLst>
              <a:ext uri="{FF2B5EF4-FFF2-40B4-BE49-F238E27FC236}">
                <a16:creationId xmlns:a16="http://schemas.microsoft.com/office/drawing/2014/main" id="{55CEABD7-7044-3049-DA61-C0641C2472F9}"/>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229672E7-D5A6-6EB1-94ED-64218E5B7EE0}"/>
              </a:ext>
            </a:extLst>
          </p:cNvPr>
          <p:cNvSpPr>
            <a:spLocks noGrp="1"/>
          </p:cNvSpPr>
          <p:nvPr>
            <p:ph type="sldNum" sz="quarter" idx="12"/>
          </p:nvPr>
        </p:nvSpPr>
        <p:spPr/>
        <p:txBody>
          <a:bodyPr/>
          <a:lstStyle/>
          <a:p>
            <a:fld id="{E3E224FC-1498-4EC0-977D-5A3C84FA7F5C}" type="slidenum">
              <a:rPr lang="de-CH" smtClean="0"/>
              <a:t>‹Nr.›</a:t>
            </a:fld>
            <a:endParaRPr lang="de-CH"/>
          </a:p>
        </p:txBody>
      </p:sp>
    </p:spTree>
    <p:extLst>
      <p:ext uri="{BB962C8B-B14F-4D97-AF65-F5344CB8AC3E}">
        <p14:creationId xmlns:p14="http://schemas.microsoft.com/office/powerpoint/2010/main" val="4015173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2724B6B7-1DF8-2465-8F4F-A935BB60C27F}"/>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CH"/>
          </a:p>
        </p:txBody>
      </p:sp>
      <p:sp>
        <p:nvSpPr>
          <p:cNvPr id="3" name="Vertikaler Textplatzhalter 2">
            <a:extLst>
              <a:ext uri="{FF2B5EF4-FFF2-40B4-BE49-F238E27FC236}">
                <a16:creationId xmlns:a16="http://schemas.microsoft.com/office/drawing/2014/main" id="{87CE0E4D-F979-681F-21D6-9A6C0ED2F42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855AF870-4E5E-2194-DCBF-D5902F30EB1C}"/>
              </a:ext>
            </a:extLst>
          </p:cNvPr>
          <p:cNvSpPr>
            <a:spLocks noGrp="1"/>
          </p:cNvSpPr>
          <p:nvPr>
            <p:ph type="dt" sz="half" idx="10"/>
          </p:nvPr>
        </p:nvSpPr>
        <p:spPr/>
        <p:txBody>
          <a:bodyPr/>
          <a:lstStyle/>
          <a:p>
            <a:fld id="{F0D9D796-3155-454B-BA6C-E5713EAA769B}" type="datetimeFigureOut">
              <a:rPr lang="de-CH" smtClean="0"/>
              <a:t>10.03.2025</a:t>
            </a:fld>
            <a:endParaRPr lang="de-CH"/>
          </a:p>
        </p:txBody>
      </p:sp>
      <p:sp>
        <p:nvSpPr>
          <p:cNvPr id="5" name="Fußzeilenplatzhalter 4">
            <a:extLst>
              <a:ext uri="{FF2B5EF4-FFF2-40B4-BE49-F238E27FC236}">
                <a16:creationId xmlns:a16="http://schemas.microsoft.com/office/drawing/2014/main" id="{116374C4-3203-66B7-79AE-B7EBC98715BD}"/>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892F9178-00A3-4E44-E669-97B1FD7D8BCE}"/>
              </a:ext>
            </a:extLst>
          </p:cNvPr>
          <p:cNvSpPr>
            <a:spLocks noGrp="1"/>
          </p:cNvSpPr>
          <p:nvPr>
            <p:ph type="sldNum" sz="quarter" idx="12"/>
          </p:nvPr>
        </p:nvSpPr>
        <p:spPr/>
        <p:txBody>
          <a:bodyPr/>
          <a:lstStyle/>
          <a:p>
            <a:fld id="{E3E224FC-1498-4EC0-977D-5A3C84FA7F5C}" type="slidenum">
              <a:rPr lang="de-CH" smtClean="0"/>
              <a:t>‹Nr.›</a:t>
            </a:fld>
            <a:endParaRPr lang="de-CH"/>
          </a:p>
        </p:txBody>
      </p:sp>
    </p:spTree>
    <p:extLst>
      <p:ext uri="{BB962C8B-B14F-4D97-AF65-F5344CB8AC3E}">
        <p14:creationId xmlns:p14="http://schemas.microsoft.com/office/powerpoint/2010/main" val="2569420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FA1683-412F-A870-E8A1-C21ADEA699F2}"/>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CF4DA423-EB7D-BC30-2110-018973E7C8E1}"/>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E06F19C2-D838-1116-B7EF-F2EB10EB8178}"/>
              </a:ext>
            </a:extLst>
          </p:cNvPr>
          <p:cNvSpPr>
            <a:spLocks noGrp="1"/>
          </p:cNvSpPr>
          <p:nvPr>
            <p:ph type="dt" sz="half" idx="10"/>
          </p:nvPr>
        </p:nvSpPr>
        <p:spPr/>
        <p:txBody>
          <a:bodyPr/>
          <a:lstStyle/>
          <a:p>
            <a:fld id="{F0D9D796-3155-454B-BA6C-E5713EAA769B}" type="datetimeFigureOut">
              <a:rPr lang="de-CH" smtClean="0"/>
              <a:t>10.03.2025</a:t>
            </a:fld>
            <a:endParaRPr lang="de-CH"/>
          </a:p>
        </p:txBody>
      </p:sp>
      <p:sp>
        <p:nvSpPr>
          <p:cNvPr id="5" name="Fußzeilenplatzhalter 4">
            <a:extLst>
              <a:ext uri="{FF2B5EF4-FFF2-40B4-BE49-F238E27FC236}">
                <a16:creationId xmlns:a16="http://schemas.microsoft.com/office/drawing/2014/main" id="{0022863B-DBB5-8737-4D9D-5799FBC4F95B}"/>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B0A05E00-DED3-B2D9-6778-7D3681648AC4}"/>
              </a:ext>
            </a:extLst>
          </p:cNvPr>
          <p:cNvSpPr>
            <a:spLocks noGrp="1"/>
          </p:cNvSpPr>
          <p:nvPr>
            <p:ph type="sldNum" sz="quarter" idx="12"/>
          </p:nvPr>
        </p:nvSpPr>
        <p:spPr/>
        <p:txBody>
          <a:bodyPr/>
          <a:lstStyle/>
          <a:p>
            <a:fld id="{E3E224FC-1498-4EC0-977D-5A3C84FA7F5C}" type="slidenum">
              <a:rPr lang="de-CH" smtClean="0"/>
              <a:t>‹Nr.›</a:t>
            </a:fld>
            <a:endParaRPr lang="de-CH"/>
          </a:p>
        </p:txBody>
      </p:sp>
    </p:spTree>
    <p:extLst>
      <p:ext uri="{BB962C8B-B14F-4D97-AF65-F5344CB8AC3E}">
        <p14:creationId xmlns:p14="http://schemas.microsoft.com/office/powerpoint/2010/main" val="720541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FE33E3-24DE-A7B4-B185-FD727E09C038}"/>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CH"/>
          </a:p>
        </p:txBody>
      </p:sp>
      <p:sp>
        <p:nvSpPr>
          <p:cNvPr id="3" name="Textplatzhalter 2">
            <a:extLst>
              <a:ext uri="{FF2B5EF4-FFF2-40B4-BE49-F238E27FC236}">
                <a16:creationId xmlns:a16="http://schemas.microsoft.com/office/drawing/2014/main" id="{5839B4EB-158D-A74A-FCAA-DFC001A1D9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7225A5FF-AD00-F645-37C8-9DF3DBB110F7}"/>
              </a:ext>
            </a:extLst>
          </p:cNvPr>
          <p:cNvSpPr>
            <a:spLocks noGrp="1"/>
          </p:cNvSpPr>
          <p:nvPr>
            <p:ph type="dt" sz="half" idx="10"/>
          </p:nvPr>
        </p:nvSpPr>
        <p:spPr/>
        <p:txBody>
          <a:bodyPr/>
          <a:lstStyle/>
          <a:p>
            <a:fld id="{F0D9D796-3155-454B-BA6C-E5713EAA769B}" type="datetimeFigureOut">
              <a:rPr lang="de-CH" smtClean="0"/>
              <a:t>10.03.2025</a:t>
            </a:fld>
            <a:endParaRPr lang="de-CH"/>
          </a:p>
        </p:txBody>
      </p:sp>
      <p:sp>
        <p:nvSpPr>
          <p:cNvPr id="5" name="Fußzeilenplatzhalter 4">
            <a:extLst>
              <a:ext uri="{FF2B5EF4-FFF2-40B4-BE49-F238E27FC236}">
                <a16:creationId xmlns:a16="http://schemas.microsoft.com/office/drawing/2014/main" id="{DDBB7CB3-82AA-4CB8-4086-443DEF63ADF6}"/>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0663A3DC-854D-8EE1-210C-D70FDF3EC266}"/>
              </a:ext>
            </a:extLst>
          </p:cNvPr>
          <p:cNvSpPr>
            <a:spLocks noGrp="1"/>
          </p:cNvSpPr>
          <p:nvPr>
            <p:ph type="sldNum" sz="quarter" idx="12"/>
          </p:nvPr>
        </p:nvSpPr>
        <p:spPr/>
        <p:txBody>
          <a:bodyPr/>
          <a:lstStyle/>
          <a:p>
            <a:fld id="{E3E224FC-1498-4EC0-977D-5A3C84FA7F5C}" type="slidenum">
              <a:rPr lang="de-CH" smtClean="0"/>
              <a:t>‹Nr.›</a:t>
            </a:fld>
            <a:endParaRPr lang="de-CH"/>
          </a:p>
        </p:txBody>
      </p:sp>
    </p:spTree>
    <p:extLst>
      <p:ext uri="{BB962C8B-B14F-4D97-AF65-F5344CB8AC3E}">
        <p14:creationId xmlns:p14="http://schemas.microsoft.com/office/powerpoint/2010/main" val="18325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ei Inhalte">
    <p:bg>
      <p:bgPr shadeToTitle="1">
        <a:gradFill flip="none" rotWithShape="1">
          <a:gsLst>
            <a:gs pos="0">
              <a:schemeClr val="accent4">
                <a:lumMod val="0"/>
                <a:lumOff val="100000"/>
              </a:schemeClr>
            </a:gs>
            <a:gs pos="7000">
              <a:schemeClr val="accent4">
                <a:lumMod val="0"/>
                <a:lumOff val="100000"/>
              </a:schemeClr>
            </a:gs>
            <a:gs pos="100000">
              <a:srgbClr val="FBA905"/>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CBCC9747-68A6-CA4C-5A22-5675E7A046A3}"/>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a:extLst>
              <a:ext uri="{FF2B5EF4-FFF2-40B4-BE49-F238E27FC236}">
                <a16:creationId xmlns:a16="http://schemas.microsoft.com/office/drawing/2014/main" id="{8E7C9E24-0F7C-9B10-71CB-5FB2ECF3511E}"/>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pic>
        <p:nvPicPr>
          <p:cNvPr id="1026" name="Picture 2">
            <a:extLst>
              <a:ext uri="{FF2B5EF4-FFF2-40B4-BE49-F238E27FC236}">
                <a16:creationId xmlns:a16="http://schemas.microsoft.com/office/drawing/2014/main" id="{90B24B21-481A-A0B6-8C37-86EA6C01AC9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61837" y="413593"/>
            <a:ext cx="3434813" cy="1261220"/>
          </a:xfrm>
          <a:prstGeom prst="rect">
            <a:avLst/>
          </a:prstGeom>
          <a:noFill/>
          <a:extLst>
            <a:ext uri="{909E8E84-426E-40DD-AFC4-6F175D3DCCD1}">
              <a14:hiddenFill xmlns:a14="http://schemas.microsoft.com/office/drawing/2010/main">
                <a:solidFill>
                  <a:srgbClr val="FFFFFF"/>
                </a:solidFill>
              </a14:hiddenFill>
            </a:ext>
          </a:extLst>
        </p:spPr>
      </p:pic>
      <p:sp>
        <p:nvSpPr>
          <p:cNvPr id="8" name="Titel 7">
            <a:extLst>
              <a:ext uri="{FF2B5EF4-FFF2-40B4-BE49-F238E27FC236}">
                <a16:creationId xmlns:a16="http://schemas.microsoft.com/office/drawing/2014/main" id="{EB934BCF-EDE1-17BD-AD27-EE65E16B7271}"/>
              </a:ext>
            </a:extLst>
          </p:cNvPr>
          <p:cNvSpPr>
            <a:spLocks noGrp="1"/>
          </p:cNvSpPr>
          <p:nvPr>
            <p:ph type="title"/>
          </p:nvPr>
        </p:nvSpPr>
        <p:spPr/>
        <p:txBody>
          <a:bodyPr/>
          <a:lstStyle/>
          <a:p>
            <a:r>
              <a:rPr lang="de-DE"/>
              <a:t>Mastertitelformat bearbeiten</a:t>
            </a:r>
            <a:endParaRPr lang="de-CH"/>
          </a:p>
        </p:txBody>
      </p:sp>
      <p:sp>
        <p:nvSpPr>
          <p:cNvPr id="9" name="Datumsplatzhalter 8">
            <a:extLst>
              <a:ext uri="{FF2B5EF4-FFF2-40B4-BE49-F238E27FC236}">
                <a16:creationId xmlns:a16="http://schemas.microsoft.com/office/drawing/2014/main" id="{69AA5194-2927-ACC6-3407-6B7AEEF9E740}"/>
              </a:ext>
            </a:extLst>
          </p:cNvPr>
          <p:cNvSpPr>
            <a:spLocks noGrp="1"/>
          </p:cNvSpPr>
          <p:nvPr>
            <p:ph type="dt" sz="half" idx="10"/>
          </p:nvPr>
        </p:nvSpPr>
        <p:spPr/>
        <p:txBody>
          <a:bodyPr/>
          <a:lstStyle/>
          <a:p>
            <a:fld id="{F0D9D796-3155-454B-BA6C-E5713EAA769B}" type="datetimeFigureOut">
              <a:rPr lang="de-CH" smtClean="0"/>
              <a:t>10.03.2025</a:t>
            </a:fld>
            <a:endParaRPr lang="de-CH"/>
          </a:p>
        </p:txBody>
      </p:sp>
      <p:sp>
        <p:nvSpPr>
          <p:cNvPr id="10" name="Fußzeilenplatzhalter 9">
            <a:extLst>
              <a:ext uri="{FF2B5EF4-FFF2-40B4-BE49-F238E27FC236}">
                <a16:creationId xmlns:a16="http://schemas.microsoft.com/office/drawing/2014/main" id="{34882D80-97A3-744E-859C-94440F133D53}"/>
              </a:ext>
            </a:extLst>
          </p:cNvPr>
          <p:cNvSpPr>
            <a:spLocks noGrp="1"/>
          </p:cNvSpPr>
          <p:nvPr>
            <p:ph type="ftr" sz="quarter" idx="11"/>
          </p:nvPr>
        </p:nvSpPr>
        <p:spPr/>
        <p:txBody>
          <a:bodyPr/>
          <a:lstStyle/>
          <a:p>
            <a:endParaRPr lang="de-CH"/>
          </a:p>
        </p:txBody>
      </p:sp>
      <p:sp>
        <p:nvSpPr>
          <p:cNvPr id="11" name="Foliennummernplatzhalter 10">
            <a:extLst>
              <a:ext uri="{FF2B5EF4-FFF2-40B4-BE49-F238E27FC236}">
                <a16:creationId xmlns:a16="http://schemas.microsoft.com/office/drawing/2014/main" id="{0FAD0177-0F3B-6438-A383-20801C1DF90C}"/>
              </a:ext>
            </a:extLst>
          </p:cNvPr>
          <p:cNvSpPr>
            <a:spLocks noGrp="1"/>
          </p:cNvSpPr>
          <p:nvPr>
            <p:ph type="sldNum" sz="quarter" idx="12"/>
          </p:nvPr>
        </p:nvSpPr>
        <p:spPr/>
        <p:txBody>
          <a:bodyPr/>
          <a:lstStyle/>
          <a:p>
            <a:fld id="{E3E224FC-1498-4EC0-977D-5A3C84FA7F5C}" type="slidenum">
              <a:rPr lang="de-CH" smtClean="0"/>
              <a:t>‹Nr.›</a:t>
            </a:fld>
            <a:endParaRPr lang="de-CH"/>
          </a:p>
        </p:txBody>
      </p:sp>
    </p:spTree>
    <p:extLst>
      <p:ext uri="{BB962C8B-B14F-4D97-AF65-F5344CB8AC3E}">
        <p14:creationId xmlns:p14="http://schemas.microsoft.com/office/powerpoint/2010/main" val="2629120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92E158-5F90-940B-D3FA-B475092173C1}"/>
              </a:ext>
            </a:extLst>
          </p:cNvPr>
          <p:cNvSpPr>
            <a:spLocks noGrp="1"/>
          </p:cNvSpPr>
          <p:nvPr>
            <p:ph type="title"/>
          </p:nvPr>
        </p:nvSpPr>
        <p:spPr>
          <a:xfrm>
            <a:off x="839788" y="365125"/>
            <a:ext cx="10515600" cy="1325563"/>
          </a:xfrm>
        </p:spPr>
        <p:txBody>
          <a:bodyPr/>
          <a:lstStyle/>
          <a:p>
            <a:r>
              <a:rPr lang="de-DE"/>
              <a:t>Mastertitelformat bearbeiten</a:t>
            </a:r>
            <a:endParaRPr lang="de-CH"/>
          </a:p>
        </p:txBody>
      </p:sp>
      <p:sp>
        <p:nvSpPr>
          <p:cNvPr id="3" name="Textplatzhalter 2">
            <a:extLst>
              <a:ext uri="{FF2B5EF4-FFF2-40B4-BE49-F238E27FC236}">
                <a16:creationId xmlns:a16="http://schemas.microsoft.com/office/drawing/2014/main" id="{156104D3-34E0-004C-D8E7-CD48996265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037199BF-9638-FDB0-16CE-7957ECAAF0E9}"/>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a:extLst>
              <a:ext uri="{FF2B5EF4-FFF2-40B4-BE49-F238E27FC236}">
                <a16:creationId xmlns:a16="http://schemas.microsoft.com/office/drawing/2014/main" id="{2036E5B2-0A73-2611-CA98-9E5FA0B53A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4C4B4F6F-51CA-4BFE-2B23-C54E4CD98AA9}"/>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6">
            <a:extLst>
              <a:ext uri="{FF2B5EF4-FFF2-40B4-BE49-F238E27FC236}">
                <a16:creationId xmlns:a16="http://schemas.microsoft.com/office/drawing/2014/main" id="{E4CDCC67-0211-3483-E02E-3C60EF21846E}"/>
              </a:ext>
            </a:extLst>
          </p:cNvPr>
          <p:cNvSpPr>
            <a:spLocks noGrp="1"/>
          </p:cNvSpPr>
          <p:nvPr>
            <p:ph type="dt" sz="half" idx="10"/>
          </p:nvPr>
        </p:nvSpPr>
        <p:spPr/>
        <p:txBody>
          <a:bodyPr/>
          <a:lstStyle/>
          <a:p>
            <a:fld id="{F0D9D796-3155-454B-BA6C-E5713EAA769B}" type="datetimeFigureOut">
              <a:rPr lang="de-CH" smtClean="0"/>
              <a:t>10.03.2025</a:t>
            </a:fld>
            <a:endParaRPr lang="de-CH"/>
          </a:p>
        </p:txBody>
      </p:sp>
      <p:sp>
        <p:nvSpPr>
          <p:cNvPr id="8" name="Fußzeilenplatzhalter 7">
            <a:extLst>
              <a:ext uri="{FF2B5EF4-FFF2-40B4-BE49-F238E27FC236}">
                <a16:creationId xmlns:a16="http://schemas.microsoft.com/office/drawing/2014/main" id="{6D8BB10B-BBB8-826E-C1B5-C7AFDD2B0681}"/>
              </a:ext>
            </a:extLst>
          </p:cNvPr>
          <p:cNvSpPr>
            <a:spLocks noGrp="1"/>
          </p:cNvSpPr>
          <p:nvPr>
            <p:ph type="ftr" sz="quarter" idx="11"/>
          </p:nvPr>
        </p:nvSpPr>
        <p:spPr/>
        <p:txBody>
          <a:bodyPr/>
          <a:lstStyle/>
          <a:p>
            <a:endParaRPr lang="de-CH"/>
          </a:p>
        </p:txBody>
      </p:sp>
      <p:sp>
        <p:nvSpPr>
          <p:cNvPr id="9" name="Foliennummernplatzhalter 8">
            <a:extLst>
              <a:ext uri="{FF2B5EF4-FFF2-40B4-BE49-F238E27FC236}">
                <a16:creationId xmlns:a16="http://schemas.microsoft.com/office/drawing/2014/main" id="{7515F56F-F577-6CAE-73DB-E0B7409CC3AE}"/>
              </a:ext>
            </a:extLst>
          </p:cNvPr>
          <p:cNvSpPr>
            <a:spLocks noGrp="1"/>
          </p:cNvSpPr>
          <p:nvPr>
            <p:ph type="sldNum" sz="quarter" idx="12"/>
          </p:nvPr>
        </p:nvSpPr>
        <p:spPr/>
        <p:txBody>
          <a:bodyPr/>
          <a:lstStyle/>
          <a:p>
            <a:fld id="{E3E224FC-1498-4EC0-977D-5A3C84FA7F5C}" type="slidenum">
              <a:rPr lang="de-CH" smtClean="0"/>
              <a:t>‹Nr.›</a:t>
            </a:fld>
            <a:endParaRPr lang="de-CH"/>
          </a:p>
        </p:txBody>
      </p:sp>
    </p:spTree>
    <p:extLst>
      <p:ext uri="{BB962C8B-B14F-4D97-AF65-F5344CB8AC3E}">
        <p14:creationId xmlns:p14="http://schemas.microsoft.com/office/powerpoint/2010/main" val="1512661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892180-B7A5-C660-80D3-887FB6CAF747}"/>
              </a:ext>
            </a:extLst>
          </p:cNvPr>
          <p:cNvSpPr>
            <a:spLocks noGrp="1"/>
          </p:cNvSpPr>
          <p:nvPr>
            <p:ph type="title"/>
          </p:nvPr>
        </p:nvSpPr>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658951B0-9A2F-A4A0-C2CC-30516D7D473C}"/>
              </a:ext>
            </a:extLst>
          </p:cNvPr>
          <p:cNvSpPr>
            <a:spLocks noGrp="1"/>
          </p:cNvSpPr>
          <p:nvPr>
            <p:ph type="dt" sz="half" idx="10"/>
          </p:nvPr>
        </p:nvSpPr>
        <p:spPr/>
        <p:txBody>
          <a:bodyPr/>
          <a:lstStyle/>
          <a:p>
            <a:fld id="{F0D9D796-3155-454B-BA6C-E5713EAA769B}" type="datetimeFigureOut">
              <a:rPr lang="de-CH" smtClean="0"/>
              <a:t>10.03.2025</a:t>
            </a:fld>
            <a:endParaRPr lang="de-CH"/>
          </a:p>
        </p:txBody>
      </p:sp>
      <p:sp>
        <p:nvSpPr>
          <p:cNvPr id="4" name="Fußzeilenplatzhalter 3">
            <a:extLst>
              <a:ext uri="{FF2B5EF4-FFF2-40B4-BE49-F238E27FC236}">
                <a16:creationId xmlns:a16="http://schemas.microsoft.com/office/drawing/2014/main" id="{DCFE9092-EBA2-D658-B6F9-F50DDD3149FB}"/>
              </a:ext>
            </a:extLst>
          </p:cNvPr>
          <p:cNvSpPr>
            <a:spLocks noGrp="1"/>
          </p:cNvSpPr>
          <p:nvPr>
            <p:ph type="ftr" sz="quarter" idx="11"/>
          </p:nvPr>
        </p:nvSpPr>
        <p:spPr/>
        <p:txBody>
          <a:bodyPr/>
          <a:lstStyle/>
          <a:p>
            <a:endParaRPr lang="de-CH"/>
          </a:p>
        </p:txBody>
      </p:sp>
      <p:sp>
        <p:nvSpPr>
          <p:cNvPr id="5" name="Foliennummernplatzhalter 4">
            <a:extLst>
              <a:ext uri="{FF2B5EF4-FFF2-40B4-BE49-F238E27FC236}">
                <a16:creationId xmlns:a16="http://schemas.microsoft.com/office/drawing/2014/main" id="{87D984E9-0F54-88E6-A23F-AAE6B377DA9B}"/>
              </a:ext>
            </a:extLst>
          </p:cNvPr>
          <p:cNvSpPr>
            <a:spLocks noGrp="1"/>
          </p:cNvSpPr>
          <p:nvPr>
            <p:ph type="sldNum" sz="quarter" idx="12"/>
          </p:nvPr>
        </p:nvSpPr>
        <p:spPr/>
        <p:txBody>
          <a:bodyPr/>
          <a:lstStyle/>
          <a:p>
            <a:fld id="{E3E224FC-1498-4EC0-977D-5A3C84FA7F5C}" type="slidenum">
              <a:rPr lang="de-CH" smtClean="0"/>
              <a:t>‹Nr.›</a:t>
            </a:fld>
            <a:endParaRPr lang="de-CH"/>
          </a:p>
        </p:txBody>
      </p:sp>
    </p:spTree>
    <p:extLst>
      <p:ext uri="{BB962C8B-B14F-4D97-AF65-F5344CB8AC3E}">
        <p14:creationId xmlns:p14="http://schemas.microsoft.com/office/powerpoint/2010/main" val="183160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30CE3AA9-7C29-E9F7-32BC-C82FF5570D23}"/>
              </a:ext>
            </a:extLst>
          </p:cNvPr>
          <p:cNvSpPr>
            <a:spLocks noGrp="1"/>
          </p:cNvSpPr>
          <p:nvPr>
            <p:ph type="dt" sz="half" idx="10"/>
          </p:nvPr>
        </p:nvSpPr>
        <p:spPr/>
        <p:txBody>
          <a:bodyPr/>
          <a:lstStyle/>
          <a:p>
            <a:fld id="{F0D9D796-3155-454B-BA6C-E5713EAA769B}" type="datetimeFigureOut">
              <a:rPr lang="de-CH" smtClean="0"/>
              <a:t>10.03.2025</a:t>
            </a:fld>
            <a:endParaRPr lang="de-CH"/>
          </a:p>
        </p:txBody>
      </p:sp>
      <p:sp>
        <p:nvSpPr>
          <p:cNvPr id="3" name="Fußzeilenplatzhalter 2">
            <a:extLst>
              <a:ext uri="{FF2B5EF4-FFF2-40B4-BE49-F238E27FC236}">
                <a16:creationId xmlns:a16="http://schemas.microsoft.com/office/drawing/2014/main" id="{11A4C4AD-B229-05AF-906E-131AC024315C}"/>
              </a:ext>
            </a:extLst>
          </p:cNvPr>
          <p:cNvSpPr>
            <a:spLocks noGrp="1"/>
          </p:cNvSpPr>
          <p:nvPr>
            <p:ph type="ftr" sz="quarter" idx="11"/>
          </p:nvPr>
        </p:nvSpPr>
        <p:spPr/>
        <p:txBody>
          <a:bodyPr/>
          <a:lstStyle/>
          <a:p>
            <a:endParaRPr lang="de-CH"/>
          </a:p>
        </p:txBody>
      </p:sp>
      <p:sp>
        <p:nvSpPr>
          <p:cNvPr id="4" name="Foliennummernplatzhalter 3">
            <a:extLst>
              <a:ext uri="{FF2B5EF4-FFF2-40B4-BE49-F238E27FC236}">
                <a16:creationId xmlns:a16="http://schemas.microsoft.com/office/drawing/2014/main" id="{8569F32D-A9A3-5BB2-E4F8-9D748518B392}"/>
              </a:ext>
            </a:extLst>
          </p:cNvPr>
          <p:cNvSpPr>
            <a:spLocks noGrp="1"/>
          </p:cNvSpPr>
          <p:nvPr>
            <p:ph type="sldNum" sz="quarter" idx="12"/>
          </p:nvPr>
        </p:nvSpPr>
        <p:spPr/>
        <p:txBody>
          <a:bodyPr/>
          <a:lstStyle/>
          <a:p>
            <a:fld id="{E3E224FC-1498-4EC0-977D-5A3C84FA7F5C}" type="slidenum">
              <a:rPr lang="de-CH" smtClean="0"/>
              <a:t>‹Nr.›</a:t>
            </a:fld>
            <a:endParaRPr lang="de-CH"/>
          </a:p>
        </p:txBody>
      </p:sp>
    </p:spTree>
    <p:extLst>
      <p:ext uri="{BB962C8B-B14F-4D97-AF65-F5344CB8AC3E}">
        <p14:creationId xmlns:p14="http://schemas.microsoft.com/office/powerpoint/2010/main" val="3559764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0DD5A2-255A-5DAF-76F0-9847E36B535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Inhaltsplatzhalter 2">
            <a:extLst>
              <a:ext uri="{FF2B5EF4-FFF2-40B4-BE49-F238E27FC236}">
                <a16:creationId xmlns:a16="http://schemas.microsoft.com/office/drawing/2014/main" id="{05B862F8-C23E-3B56-F6F9-F85ABE9EE9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a:extLst>
              <a:ext uri="{FF2B5EF4-FFF2-40B4-BE49-F238E27FC236}">
                <a16:creationId xmlns:a16="http://schemas.microsoft.com/office/drawing/2014/main" id="{B84BB5EC-0C1A-BD47-09C6-06209DBFA0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1B287D3-FF59-94FB-BEE3-F08A49858444}"/>
              </a:ext>
            </a:extLst>
          </p:cNvPr>
          <p:cNvSpPr>
            <a:spLocks noGrp="1"/>
          </p:cNvSpPr>
          <p:nvPr>
            <p:ph type="dt" sz="half" idx="10"/>
          </p:nvPr>
        </p:nvSpPr>
        <p:spPr/>
        <p:txBody>
          <a:bodyPr/>
          <a:lstStyle/>
          <a:p>
            <a:fld id="{F0D9D796-3155-454B-BA6C-E5713EAA769B}" type="datetimeFigureOut">
              <a:rPr lang="de-CH" smtClean="0"/>
              <a:t>10.03.2025</a:t>
            </a:fld>
            <a:endParaRPr lang="de-CH"/>
          </a:p>
        </p:txBody>
      </p:sp>
      <p:sp>
        <p:nvSpPr>
          <p:cNvPr id="6" name="Fußzeilenplatzhalter 5">
            <a:extLst>
              <a:ext uri="{FF2B5EF4-FFF2-40B4-BE49-F238E27FC236}">
                <a16:creationId xmlns:a16="http://schemas.microsoft.com/office/drawing/2014/main" id="{9C0FBD09-AD30-850A-84C8-53C6A8D134B3}"/>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979934A6-74DF-93DF-BEEC-080288F2264B}"/>
              </a:ext>
            </a:extLst>
          </p:cNvPr>
          <p:cNvSpPr>
            <a:spLocks noGrp="1"/>
          </p:cNvSpPr>
          <p:nvPr>
            <p:ph type="sldNum" sz="quarter" idx="12"/>
          </p:nvPr>
        </p:nvSpPr>
        <p:spPr/>
        <p:txBody>
          <a:bodyPr/>
          <a:lstStyle/>
          <a:p>
            <a:fld id="{E3E224FC-1498-4EC0-977D-5A3C84FA7F5C}" type="slidenum">
              <a:rPr lang="de-CH" smtClean="0"/>
              <a:t>‹Nr.›</a:t>
            </a:fld>
            <a:endParaRPr lang="de-CH"/>
          </a:p>
        </p:txBody>
      </p:sp>
    </p:spTree>
    <p:extLst>
      <p:ext uri="{BB962C8B-B14F-4D97-AF65-F5344CB8AC3E}">
        <p14:creationId xmlns:p14="http://schemas.microsoft.com/office/powerpoint/2010/main" val="4045297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B47454-3B89-BEDC-02A3-E72C3AA54E7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Bildplatzhalter 2">
            <a:extLst>
              <a:ext uri="{FF2B5EF4-FFF2-40B4-BE49-F238E27FC236}">
                <a16:creationId xmlns:a16="http://schemas.microsoft.com/office/drawing/2014/main" id="{D4D409CF-11AD-3F97-73CE-546893C904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a:extLst>
              <a:ext uri="{FF2B5EF4-FFF2-40B4-BE49-F238E27FC236}">
                <a16:creationId xmlns:a16="http://schemas.microsoft.com/office/drawing/2014/main" id="{4F9AA5A5-BE41-4DD1-618B-686FAB8B71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1CC0B6AB-E86A-F7B7-BB4D-193424D578F9}"/>
              </a:ext>
            </a:extLst>
          </p:cNvPr>
          <p:cNvSpPr>
            <a:spLocks noGrp="1"/>
          </p:cNvSpPr>
          <p:nvPr>
            <p:ph type="dt" sz="half" idx="10"/>
          </p:nvPr>
        </p:nvSpPr>
        <p:spPr/>
        <p:txBody>
          <a:bodyPr/>
          <a:lstStyle/>
          <a:p>
            <a:fld id="{F0D9D796-3155-454B-BA6C-E5713EAA769B}" type="datetimeFigureOut">
              <a:rPr lang="de-CH" smtClean="0"/>
              <a:t>10.03.2025</a:t>
            </a:fld>
            <a:endParaRPr lang="de-CH"/>
          </a:p>
        </p:txBody>
      </p:sp>
      <p:sp>
        <p:nvSpPr>
          <p:cNvPr id="6" name="Fußzeilenplatzhalter 5">
            <a:extLst>
              <a:ext uri="{FF2B5EF4-FFF2-40B4-BE49-F238E27FC236}">
                <a16:creationId xmlns:a16="http://schemas.microsoft.com/office/drawing/2014/main" id="{044F0835-203C-4702-F36C-3D74076008A0}"/>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49ECB4DE-4288-DF4B-9DF9-64EEE9DF79F3}"/>
              </a:ext>
            </a:extLst>
          </p:cNvPr>
          <p:cNvSpPr>
            <a:spLocks noGrp="1"/>
          </p:cNvSpPr>
          <p:nvPr>
            <p:ph type="sldNum" sz="quarter" idx="12"/>
          </p:nvPr>
        </p:nvSpPr>
        <p:spPr/>
        <p:txBody>
          <a:bodyPr/>
          <a:lstStyle/>
          <a:p>
            <a:fld id="{E3E224FC-1498-4EC0-977D-5A3C84FA7F5C}" type="slidenum">
              <a:rPr lang="de-CH" smtClean="0"/>
              <a:t>‹Nr.›</a:t>
            </a:fld>
            <a:endParaRPr lang="de-CH"/>
          </a:p>
        </p:txBody>
      </p:sp>
    </p:spTree>
    <p:extLst>
      <p:ext uri="{BB962C8B-B14F-4D97-AF65-F5344CB8AC3E}">
        <p14:creationId xmlns:p14="http://schemas.microsoft.com/office/powerpoint/2010/main" val="4180721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6C1F099-B7E1-AA81-E3E1-4068EF9637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CH"/>
          </a:p>
        </p:txBody>
      </p:sp>
      <p:sp>
        <p:nvSpPr>
          <p:cNvPr id="3" name="Textplatzhalter 2">
            <a:extLst>
              <a:ext uri="{FF2B5EF4-FFF2-40B4-BE49-F238E27FC236}">
                <a16:creationId xmlns:a16="http://schemas.microsoft.com/office/drawing/2014/main" id="{046D88D0-7CCE-6335-9FFC-79AE8F8D12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AD0A4653-8E87-777F-C274-E7E7DEB63E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9D796-3155-454B-BA6C-E5713EAA769B}" type="datetimeFigureOut">
              <a:rPr lang="de-CH" smtClean="0"/>
              <a:t>10.03.2025</a:t>
            </a:fld>
            <a:endParaRPr lang="de-CH"/>
          </a:p>
        </p:txBody>
      </p:sp>
      <p:sp>
        <p:nvSpPr>
          <p:cNvPr id="5" name="Fußzeilenplatzhalter 4">
            <a:extLst>
              <a:ext uri="{FF2B5EF4-FFF2-40B4-BE49-F238E27FC236}">
                <a16:creationId xmlns:a16="http://schemas.microsoft.com/office/drawing/2014/main" id="{5E00F2EC-A5B8-A9F9-53E1-09EB7EC8F9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a:extLst>
              <a:ext uri="{FF2B5EF4-FFF2-40B4-BE49-F238E27FC236}">
                <a16:creationId xmlns:a16="http://schemas.microsoft.com/office/drawing/2014/main" id="{414E7CB6-6A02-65E0-7FA7-456FE4FEDA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E224FC-1498-4EC0-977D-5A3C84FA7F5C}" type="slidenum">
              <a:rPr lang="de-CH" smtClean="0"/>
              <a:t>‹Nr.›</a:t>
            </a:fld>
            <a:endParaRPr lang="de-CH"/>
          </a:p>
        </p:txBody>
      </p:sp>
    </p:spTree>
    <p:extLst>
      <p:ext uri="{BB962C8B-B14F-4D97-AF65-F5344CB8AC3E}">
        <p14:creationId xmlns:p14="http://schemas.microsoft.com/office/powerpoint/2010/main" val="3585376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20.jp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4.xml"/><Relationship Id="rId5" Type="http://schemas.openxmlformats.org/officeDocument/2006/relationships/image" Target="../media/image24.jpeg"/><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map.geo.admin.ch/#/map?lang=de&amp;center=2601371.29,1225929.16&amp;z=2.704&amp;topic=swisstopo&amp;layers=ch.swisstopo.amtliches-strassenverzeichnis,,0.7;KML%7Chttps://public.geo.admin.ch/X-zbcggpRz-GgyBn6mrj2Q,f;ch.bav.haltestellen-oev,f;WMS%7Chttps://wfs.geodienste.ch/kantonale_ausnahmetransportrouten_0/deu?%7Croute;WMS%7Chttps://wfs.geodienste.ch/kantonale_ausnahmetransportrouten_0/deu?%7Cobstacle&amp;bgLayer=ch.swisstopo.pixelkarte-farbe&amp;catalogNodes=swisstopo"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A94F57-AD6F-51FA-D087-CC67A6883A3D}"/>
              </a:ext>
            </a:extLst>
          </p:cNvPr>
          <p:cNvSpPr>
            <a:spLocks noGrp="1"/>
          </p:cNvSpPr>
          <p:nvPr>
            <p:ph type="title"/>
          </p:nvPr>
        </p:nvSpPr>
        <p:spPr>
          <a:xfrm>
            <a:off x="838200" y="365125"/>
            <a:ext cx="10515600" cy="1325563"/>
          </a:xfrm>
        </p:spPr>
        <p:txBody>
          <a:bodyPr/>
          <a:lstStyle/>
          <a:p>
            <a:r>
              <a:rPr lang="de-CH"/>
              <a:t>Info VATB Schweiz 2023</a:t>
            </a:r>
          </a:p>
        </p:txBody>
      </p:sp>
      <p:sp>
        <p:nvSpPr>
          <p:cNvPr id="3" name="Inhaltsplatzhalter 2">
            <a:extLst>
              <a:ext uri="{FF2B5EF4-FFF2-40B4-BE49-F238E27FC236}">
                <a16:creationId xmlns:a16="http://schemas.microsoft.com/office/drawing/2014/main" id="{E6A54D7A-36DB-BF53-5AA9-DA2FD7046402}"/>
              </a:ext>
            </a:extLst>
          </p:cNvPr>
          <p:cNvSpPr>
            <a:spLocks noGrp="1"/>
          </p:cNvSpPr>
          <p:nvPr>
            <p:ph sz="half" idx="1"/>
          </p:nvPr>
        </p:nvSpPr>
        <p:spPr>
          <a:xfrm>
            <a:off x="838200" y="1825625"/>
            <a:ext cx="10601739" cy="1971123"/>
          </a:xfrm>
        </p:spPr>
        <p:txBody>
          <a:bodyPr>
            <a:normAutofit/>
          </a:bodyPr>
          <a:lstStyle/>
          <a:p>
            <a:pPr marL="0" indent="0">
              <a:buNone/>
            </a:pPr>
            <a:r>
              <a:rPr lang="de-CH" sz="2600"/>
              <a:t>Eine Information des Verbandes der Ausnahmetransportbegleiter der Schweiz</a:t>
            </a:r>
          </a:p>
        </p:txBody>
      </p:sp>
      <p:pic>
        <p:nvPicPr>
          <p:cNvPr id="5" name="Grafik 4" descr="Ein Bild, das Text, Himmel, draußen, LKW enthält.&#10;&#10;Automatisch generierte Beschreibung">
            <a:extLst>
              <a:ext uri="{FF2B5EF4-FFF2-40B4-BE49-F238E27FC236}">
                <a16:creationId xmlns:a16="http://schemas.microsoft.com/office/drawing/2014/main" id="{2C945D86-82EB-BEB2-0ACD-8EC8D7CDBA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93934"/>
            <a:ext cx="12192000" cy="3234542"/>
          </a:xfrm>
          <a:prstGeom prst="rect">
            <a:avLst/>
          </a:prstGeom>
        </p:spPr>
      </p:pic>
    </p:spTree>
    <p:extLst>
      <p:ext uri="{BB962C8B-B14F-4D97-AF65-F5344CB8AC3E}">
        <p14:creationId xmlns:p14="http://schemas.microsoft.com/office/powerpoint/2010/main" val="21979277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5EFD11-3808-D6C8-DAA7-498956B3F84A}"/>
              </a:ext>
            </a:extLst>
          </p:cNvPr>
          <p:cNvSpPr>
            <a:spLocks noGrp="1"/>
          </p:cNvSpPr>
          <p:nvPr>
            <p:ph type="title"/>
          </p:nvPr>
        </p:nvSpPr>
        <p:spPr>
          <a:xfrm>
            <a:off x="838200" y="365125"/>
            <a:ext cx="10515600" cy="1325563"/>
          </a:xfrm>
        </p:spPr>
        <p:txBody>
          <a:bodyPr/>
          <a:lstStyle/>
          <a:p>
            <a:r>
              <a:rPr lang="de-CH"/>
              <a:t>Während der Fahrt…</a:t>
            </a:r>
          </a:p>
        </p:txBody>
      </p:sp>
      <p:sp>
        <p:nvSpPr>
          <p:cNvPr id="3" name="Inhaltsplatzhalter 2">
            <a:extLst>
              <a:ext uri="{FF2B5EF4-FFF2-40B4-BE49-F238E27FC236}">
                <a16:creationId xmlns:a16="http://schemas.microsoft.com/office/drawing/2014/main" id="{742B0DCA-BA89-F713-54B0-51B0E23BD32C}"/>
              </a:ext>
            </a:extLst>
          </p:cNvPr>
          <p:cNvSpPr>
            <a:spLocks noGrp="1"/>
          </p:cNvSpPr>
          <p:nvPr>
            <p:ph sz="half" idx="1"/>
          </p:nvPr>
        </p:nvSpPr>
        <p:spPr/>
        <p:txBody>
          <a:bodyPr>
            <a:normAutofit fontScale="92500" lnSpcReduction="10000"/>
          </a:bodyPr>
          <a:lstStyle/>
          <a:p>
            <a:pPr marL="0" indent="0">
              <a:buNone/>
            </a:pPr>
            <a:r>
              <a:rPr lang="de-CH" dirty="0"/>
              <a:t>Ist der </a:t>
            </a:r>
            <a:r>
              <a:rPr lang="de-CH" b="1" dirty="0">
                <a:solidFill>
                  <a:srgbClr val="FF0000"/>
                </a:solidFill>
              </a:rPr>
              <a:t>ATB</a:t>
            </a:r>
            <a:r>
              <a:rPr lang="de-CH" dirty="0"/>
              <a:t> in ständigem Funkkontakt mit dem LKW-Fahrer</a:t>
            </a:r>
          </a:p>
          <a:p>
            <a:r>
              <a:rPr lang="de-CH" dirty="0"/>
              <a:t>Er kennt die Strecke auswendig    (Er kann nie nach Navi fahren…)</a:t>
            </a:r>
          </a:p>
          <a:p>
            <a:r>
              <a:rPr lang="de-CH" dirty="0"/>
              <a:t>Er gibt die Fahranweisungen</a:t>
            </a:r>
          </a:p>
          <a:p>
            <a:r>
              <a:rPr lang="de-CH" dirty="0"/>
              <a:t>Er kennt / entfernt Hindernisse</a:t>
            </a:r>
          </a:p>
          <a:p>
            <a:r>
              <a:rPr lang="de-CH" dirty="0"/>
              <a:t>Er regelt den Verkehr</a:t>
            </a:r>
          </a:p>
          <a:p>
            <a:r>
              <a:rPr lang="de-CH" dirty="0"/>
              <a:t>Er überwacht die Sperrzeiten</a:t>
            </a:r>
          </a:p>
          <a:p>
            <a:r>
              <a:rPr lang="de-CH" dirty="0"/>
              <a:t>Er meldet den Transport bei jedem Kanton (Polizei) an / ab</a:t>
            </a:r>
          </a:p>
        </p:txBody>
      </p:sp>
      <p:pic>
        <p:nvPicPr>
          <p:cNvPr id="6" name="Inhaltsplatzhalter 5">
            <a:extLst>
              <a:ext uri="{FF2B5EF4-FFF2-40B4-BE49-F238E27FC236}">
                <a16:creationId xmlns:a16="http://schemas.microsoft.com/office/drawing/2014/main" id="{E369CB72-088E-8C93-3A7D-7E0C3B8214FC}"/>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54500" y="4031324"/>
            <a:ext cx="4999300" cy="2390016"/>
          </a:xfrm>
        </p:spPr>
      </p:pic>
      <p:pic>
        <p:nvPicPr>
          <p:cNvPr id="7" name="Grafik 6" descr="Ein Bild, das Gras, Systemsteuerung enthält.&#10;&#10;Automatisch generierte Beschreibung">
            <a:extLst>
              <a:ext uri="{FF2B5EF4-FFF2-40B4-BE49-F238E27FC236}">
                <a16:creationId xmlns:a16="http://schemas.microsoft.com/office/drawing/2014/main" id="{0A96A4E8-B0AE-1A2B-DC51-2E03A6D532B4}"/>
              </a:ext>
            </a:extLst>
          </p:cNvPr>
          <p:cNvPicPr>
            <a:picLocks noChangeAspect="1"/>
          </p:cNvPicPr>
          <p:nvPr/>
        </p:nvPicPr>
        <p:blipFill rotWithShape="1">
          <a:blip r:embed="rId3">
            <a:extLst>
              <a:ext uri="{28A0092B-C50C-407E-A947-70E740481C1C}">
                <a14:useLocalDpi xmlns:a14="http://schemas.microsoft.com/office/drawing/2010/main" val="0"/>
              </a:ext>
            </a:extLst>
          </a:blip>
          <a:srcRect r="5015" b="12644"/>
          <a:stretch/>
        </p:blipFill>
        <p:spPr>
          <a:xfrm>
            <a:off x="6354500" y="1690687"/>
            <a:ext cx="4999299" cy="2189153"/>
          </a:xfrm>
          <a:prstGeom prst="rect">
            <a:avLst/>
          </a:prstGeom>
        </p:spPr>
      </p:pic>
    </p:spTree>
    <p:extLst>
      <p:ext uri="{BB962C8B-B14F-4D97-AF65-F5344CB8AC3E}">
        <p14:creationId xmlns:p14="http://schemas.microsoft.com/office/powerpoint/2010/main" val="3742650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7BBF27-6C58-E3BC-7A09-8C8F12AC065A}"/>
              </a:ext>
            </a:extLst>
          </p:cNvPr>
          <p:cNvSpPr>
            <a:spLocks noGrp="1"/>
          </p:cNvSpPr>
          <p:nvPr>
            <p:ph type="title"/>
          </p:nvPr>
        </p:nvSpPr>
        <p:spPr>
          <a:xfrm>
            <a:off x="838200" y="365125"/>
            <a:ext cx="10515600" cy="1325563"/>
          </a:xfrm>
        </p:spPr>
        <p:txBody>
          <a:bodyPr/>
          <a:lstStyle/>
          <a:p>
            <a:r>
              <a:rPr lang="de-CH"/>
              <a:t>Ausnahmetransportfahrzeuge</a:t>
            </a:r>
          </a:p>
        </p:txBody>
      </p:sp>
      <p:sp>
        <p:nvSpPr>
          <p:cNvPr id="3" name="Inhaltsplatzhalter 2">
            <a:extLst>
              <a:ext uri="{FF2B5EF4-FFF2-40B4-BE49-F238E27FC236}">
                <a16:creationId xmlns:a16="http://schemas.microsoft.com/office/drawing/2014/main" id="{1608F93B-F76D-43A1-0E42-5BC075498336}"/>
              </a:ext>
            </a:extLst>
          </p:cNvPr>
          <p:cNvSpPr>
            <a:spLocks noGrp="1"/>
          </p:cNvSpPr>
          <p:nvPr>
            <p:ph sz="half" idx="1"/>
          </p:nvPr>
        </p:nvSpPr>
        <p:spPr/>
        <p:txBody>
          <a:bodyPr/>
          <a:lstStyle/>
          <a:p>
            <a:r>
              <a:rPr lang="de-CH"/>
              <a:t>Auflieger, teils ausziehbar</a:t>
            </a:r>
          </a:p>
          <a:p>
            <a:r>
              <a:rPr lang="de-CH"/>
              <a:t>Nachläufer / Langguttransporte</a:t>
            </a:r>
          </a:p>
          <a:p>
            <a:r>
              <a:rPr lang="de-CH"/>
              <a:t>Kragarm-Fahrgestelle</a:t>
            </a:r>
          </a:p>
          <a:p>
            <a:r>
              <a:rPr lang="de-CH" err="1">
                <a:solidFill>
                  <a:srgbClr val="FF0000"/>
                </a:solidFill>
              </a:rPr>
              <a:t>Tiefbettauflieger</a:t>
            </a:r>
            <a:endParaRPr lang="de-CH"/>
          </a:p>
          <a:p>
            <a:r>
              <a:rPr lang="de-CH">
                <a:solidFill>
                  <a:srgbClr val="FF0000"/>
                </a:solidFill>
              </a:rPr>
              <a:t>Kesselbrücke</a:t>
            </a:r>
          </a:p>
        </p:txBody>
      </p:sp>
      <p:pic>
        <p:nvPicPr>
          <p:cNvPr id="10" name="Inhaltsplatzhalter 9" descr="Ein Bild, das Text, Behälter, Zubehör enthält.&#10;&#10;Automatisch generierte Beschreibung">
            <a:extLst>
              <a:ext uri="{FF2B5EF4-FFF2-40B4-BE49-F238E27FC236}">
                <a16:creationId xmlns:a16="http://schemas.microsoft.com/office/drawing/2014/main" id="{A79E0ADC-D552-0C7A-4774-286B35024A14}"/>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7879" r="19701"/>
          <a:stretch/>
        </p:blipFill>
        <p:spPr>
          <a:xfrm>
            <a:off x="800099" y="4781161"/>
            <a:ext cx="4993756" cy="1435489"/>
          </a:xfrm>
        </p:spPr>
      </p:pic>
      <p:pic>
        <p:nvPicPr>
          <p:cNvPr id="12" name="Grafik 11" descr="Ein Bild, das Transport enthält.&#10;&#10;Automatisch generierte Beschreibung">
            <a:extLst>
              <a:ext uri="{FF2B5EF4-FFF2-40B4-BE49-F238E27FC236}">
                <a16:creationId xmlns:a16="http://schemas.microsoft.com/office/drawing/2014/main" id="{972479C2-C63D-BA18-2C0C-8D48ADFC202C}"/>
              </a:ext>
            </a:extLst>
          </p:cNvPr>
          <p:cNvPicPr>
            <a:picLocks noChangeAspect="1"/>
          </p:cNvPicPr>
          <p:nvPr/>
        </p:nvPicPr>
        <p:blipFill>
          <a:blip>
            <a:extLst>
              <a:ext uri="{28A0092B-C50C-407E-A947-70E740481C1C}">
                <a14:useLocalDpi xmlns:a14="http://schemas.microsoft.com/office/drawing/2010/main" val="0"/>
              </a:ext>
            </a:extLst>
          </a:blip>
          <a:stretch>
            <a:fillRect/>
          </a:stretch>
        </p:blipFill>
        <p:spPr>
          <a:xfrm>
            <a:off x="6197865" y="3765770"/>
            <a:ext cx="5186382" cy="2479455"/>
          </a:xfrm>
          <a:prstGeom prst="rect">
            <a:avLst/>
          </a:prstGeom>
        </p:spPr>
      </p:pic>
      <p:pic>
        <p:nvPicPr>
          <p:cNvPr id="14" name="Grafik 13" descr="Ein Bild, das Text, LKW, Straße, Baum enthält.&#10;&#10;Automatisch generierte Beschreibung">
            <a:extLst>
              <a:ext uri="{FF2B5EF4-FFF2-40B4-BE49-F238E27FC236}">
                <a16:creationId xmlns:a16="http://schemas.microsoft.com/office/drawing/2014/main" id="{137BB06F-CA01-A3DD-0F66-025D135734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8535" y="1855160"/>
            <a:ext cx="5181600" cy="1746138"/>
          </a:xfrm>
          <a:prstGeom prst="rect">
            <a:avLst/>
          </a:prstGeom>
        </p:spPr>
      </p:pic>
      <p:cxnSp>
        <p:nvCxnSpPr>
          <p:cNvPr id="16" name="Gerade Verbindung mit Pfeil 15">
            <a:extLst>
              <a:ext uri="{FF2B5EF4-FFF2-40B4-BE49-F238E27FC236}">
                <a16:creationId xmlns:a16="http://schemas.microsoft.com/office/drawing/2014/main" id="{D74343FB-2078-BB15-E5FD-09EA4F2694CB}"/>
              </a:ext>
            </a:extLst>
          </p:cNvPr>
          <p:cNvCxnSpPr/>
          <p:nvPr/>
        </p:nvCxnSpPr>
        <p:spPr>
          <a:xfrm>
            <a:off x="5047861" y="2076839"/>
            <a:ext cx="867747" cy="18116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Gerade Verbindung mit Pfeil 16">
            <a:extLst>
              <a:ext uri="{FF2B5EF4-FFF2-40B4-BE49-F238E27FC236}">
                <a16:creationId xmlns:a16="http://schemas.microsoft.com/office/drawing/2014/main" id="{6AC96C0C-E6FA-764C-6A3D-D696D81A77DE}"/>
              </a:ext>
            </a:extLst>
          </p:cNvPr>
          <p:cNvCxnSpPr>
            <a:cxnSpLocks/>
          </p:cNvCxnSpPr>
          <p:nvPr/>
        </p:nvCxnSpPr>
        <p:spPr>
          <a:xfrm>
            <a:off x="3177234" y="4080103"/>
            <a:ext cx="342123" cy="58478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Gerade Verbindung mit Pfeil 5">
            <a:extLst>
              <a:ext uri="{FF2B5EF4-FFF2-40B4-BE49-F238E27FC236}">
                <a16:creationId xmlns:a16="http://schemas.microsoft.com/office/drawing/2014/main" id="{1B9FCD5F-8AC1-7079-8D10-9BF9AA2CDCFE}"/>
              </a:ext>
            </a:extLst>
          </p:cNvPr>
          <p:cNvCxnSpPr>
            <a:cxnSpLocks/>
          </p:cNvCxnSpPr>
          <p:nvPr/>
        </p:nvCxnSpPr>
        <p:spPr>
          <a:xfrm>
            <a:off x="4318912" y="3093739"/>
            <a:ext cx="27512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 name="Grafik 6" descr="Ein Bild, das draußen, Landmaschine enthält.&#10;&#10;Automatisch generierte Beschreibung">
            <a:extLst>
              <a:ext uri="{FF2B5EF4-FFF2-40B4-BE49-F238E27FC236}">
                <a16:creationId xmlns:a16="http://schemas.microsoft.com/office/drawing/2014/main" id="{841C3458-EA83-C77F-6425-BA672777DD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7117" y="3736536"/>
            <a:ext cx="5186382" cy="2479455"/>
          </a:xfrm>
          <a:prstGeom prst="rect">
            <a:avLst/>
          </a:prstGeom>
        </p:spPr>
      </p:pic>
      <p:pic>
        <p:nvPicPr>
          <p:cNvPr id="5" name="Grafik 4" descr="Ein Bild, das Himmel, draußen, LKW, Straße enthält.&#10;&#10;Automatisch generierte Beschreibung">
            <a:extLst>
              <a:ext uri="{FF2B5EF4-FFF2-40B4-BE49-F238E27FC236}">
                <a16:creationId xmlns:a16="http://schemas.microsoft.com/office/drawing/2014/main" id="{98D55984-E612-B8C8-9C4F-6F0FA0F6D71F}"/>
              </a:ext>
            </a:extLst>
          </p:cNvPr>
          <p:cNvPicPr>
            <a:picLocks noChangeAspect="1"/>
          </p:cNvPicPr>
          <p:nvPr/>
        </p:nvPicPr>
        <p:blipFill rotWithShape="1">
          <a:blip r:embed="rId5">
            <a:extLst>
              <a:ext uri="{28A0092B-C50C-407E-A947-70E740481C1C}">
                <a14:useLocalDpi xmlns:a14="http://schemas.microsoft.com/office/drawing/2010/main" val="0"/>
              </a:ext>
            </a:extLst>
          </a:blip>
          <a:srcRect l="6355" t="28954" b="17814"/>
          <a:stretch/>
        </p:blipFill>
        <p:spPr>
          <a:xfrm>
            <a:off x="4726234" y="2990894"/>
            <a:ext cx="3804307" cy="1211009"/>
          </a:xfrm>
          <a:prstGeom prst="rect">
            <a:avLst/>
          </a:prstGeom>
        </p:spPr>
      </p:pic>
      <p:cxnSp>
        <p:nvCxnSpPr>
          <p:cNvPr id="18" name="Gerade Verbindung mit Pfeil 17">
            <a:extLst>
              <a:ext uri="{FF2B5EF4-FFF2-40B4-BE49-F238E27FC236}">
                <a16:creationId xmlns:a16="http://schemas.microsoft.com/office/drawing/2014/main" id="{ACF8CB7E-107E-B8F8-9818-756A832C0074}"/>
              </a:ext>
            </a:extLst>
          </p:cNvPr>
          <p:cNvCxnSpPr>
            <a:cxnSpLocks/>
          </p:cNvCxnSpPr>
          <p:nvPr/>
        </p:nvCxnSpPr>
        <p:spPr>
          <a:xfrm>
            <a:off x="3822441" y="3623332"/>
            <a:ext cx="2273559" cy="87922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Pfeil: nach unten 10">
            <a:extLst>
              <a:ext uri="{FF2B5EF4-FFF2-40B4-BE49-F238E27FC236}">
                <a16:creationId xmlns:a16="http://schemas.microsoft.com/office/drawing/2014/main" id="{31BE842D-3DAA-20D8-3EBF-BD9F73485ED9}"/>
              </a:ext>
            </a:extLst>
          </p:cNvPr>
          <p:cNvSpPr/>
          <p:nvPr/>
        </p:nvSpPr>
        <p:spPr>
          <a:xfrm>
            <a:off x="2974694" y="5405378"/>
            <a:ext cx="300942" cy="544009"/>
          </a:xfrm>
          <a:prstGeom prst="downArrow">
            <a:avLst>
              <a:gd name="adj1" fmla="val 50000"/>
              <a:gd name="adj2" fmla="val 71288"/>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3" name="Pfeil: nach unten 12">
            <a:extLst>
              <a:ext uri="{FF2B5EF4-FFF2-40B4-BE49-F238E27FC236}">
                <a16:creationId xmlns:a16="http://schemas.microsoft.com/office/drawing/2014/main" id="{98583233-5FC3-2504-7CC8-2661DCFA29E6}"/>
              </a:ext>
            </a:extLst>
          </p:cNvPr>
          <p:cNvSpPr/>
          <p:nvPr/>
        </p:nvSpPr>
        <p:spPr>
          <a:xfrm rot="14165032">
            <a:off x="7124699" y="5095168"/>
            <a:ext cx="300942" cy="544009"/>
          </a:xfrm>
          <a:prstGeom prst="downArrow">
            <a:avLst>
              <a:gd name="adj1" fmla="val 50000"/>
              <a:gd name="adj2" fmla="val 71288"/>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5" name="Rechteck 14">
            <a:extLst>
              <a:ext uri="{FF2B5EF4-FFF2-40B4-BE49-F238E27FC236}">
                <a16:creationId xmlns:a16="http://schemas.microsoft.com/office/drawing/2014/main" id="{55A672A1-0998-22CA-F6D6-DB96CA569717}"/>
              </a:ext>
            </a:extLst>
          </p:cNvPr>
          <p:cNvSpPr/>
          <p:nvPr/>
        </p:nvSpPr>
        <p:spPr>
          <a:xfrm>
            <a:off x="6211539" y="5317388"/>
            <a:ext cx="787396" cy="461665"/>
          </a:xfrm>
          <a:prstGeom prst="rect">
            <a:avLst/>
          </a:prstGeom>
          <a:solidFill>
            <a:schemeClr val="bg1">
              <a:lumMod val="75000"/>
            </a:schemeClr>
          </a:solidFill>
        </p:spPr>
        <p:txBody>
          <a:bodyPr wrap="none" lIns="91440" tIns="45720" rIns="91440" bIns="45720">
            <a:spAutoFit/>
          </a:bodyPr>
          <a:lstStyle/>
          <a:p>
            <a:pPr algn="ctr"/>
            <a:r>
              <a:rPr lang="de-DE" sz="2400" b="1" cap="none" spc="0" dirty="0">
                <a:ln w="0"/>
                <a:solidFill>
                  <a:srgbClr val="FF0000"/>
                </a:solidFill>
                <a:effectLst>
                  <a:outerShdw blurRad="38100" dist="19050" dir="2700000" algn="tl" rotWithShape="0">
                    <a:schemeClr val="dk1">
                      <a:alpha val="40000"/>
                    </a:schemeClr>
                  </a:outerShdw>
                </a:effectLst>
              </a:rPr>
              <a:t>8 cm</a:t>
            </a:r>
          </a:p>
        </p:txBody>
      </p:sp>
      <p:sp>
        <p:nvSpPr>
          <p:cNvPr id="19" name="Rechteck 18">
            <a:extLst>
              <a:ext uri="{FF2B5EF4-FFF2-40B4-BE49-F238E27FC236}">
                <a16:creationId xmlns:a16="http://schemas.microsoft.com/office/drawing/2014/main" id="{ACEEADAF-78A1-3243-CCAD-9AAE079B1CC9}"/>
              </a:ext>
            </a:extLst>
          </p:cNvPr>
          <p:cNvSpPr/>
          <p:nvPr/>
        </p:nvSpPr>
        <p:spPr>
          <a:xfrm>
            <a:off x="3248987" y="5345731"/>
            <a:ext cx="942887" cy="461665"/>
          </a:xfrm>
          <a:prstGeom prst="rect">
            <a:avLst/>
          </a:prstGeom>
          <a:solidFill>
            <a:schemeClr val="bg1">
              <a:lumMod val="75000"/>
            </a:schemeClr>
          </a:solidFill>
        </p:spPr>
        <p:txBody>
          <a:bodyPr wrap="none" lIns="91440" tIns="45720" rIns="91440" bIns="45720">
            <a:spAutoFit/>
          </a:bodyPr>
          <a:lstStyle/>
          <a:p>
            <a:pPr algn="ctr"/>
            <a:r>
              <a:rPr lang="de-DE" sz="2400" b="1" cap="none" spc="0" dirty="0">
                <a:ln w="0"/>
                <a:solidFill>
                  <a:srgbClr val="FF0000"/>
                </a:solidFill>
                <a:effectLst>
                  <a:outerShdw blurRad="38100" dist="19050" dir="2700000" algn="tl" rotWithShape="0">
                    <a:schemeClr val="dk1">
                      <a:alpha val="40000"/>
                    </a:schemeClr>
                  </a:outerShdw>
                </a:effectLst>
              </a:rPr>
              <a:t>10 cm</a:t>
            </a:r>
          </a:p>
        </p:txBody>
      </p:sp>
    </p:spTree>
    <p:extLst>
      <p:ext uri="{BB962C8B-B14F-4D97-AF65-F5344CB8AC3E}">
        <p14:creationId xmlns:p14="http://schemas.microsoft.com/office/powerpoint/2010/main" val="1479106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7BBF27-6C58-E3BC-7A09-8C8F12AC065A}"/>
              </a:ext>
            </a:extLst>
          </p:cNvPr>
          <p:cNvSpPr>
            <a:spLocks noGrp="1"/>
          </p:cNvSpPr>
          <p:nvPr>
            <p:ph type="title"/>
          </p:nvPr>
        </p:nvSpPr>
        <p:spPr>
          <a:xfrm>
            <a:off x="838200" y="365125"/>
            <a:ext cx="10515600" cy="1325563"/>
          </a:xfrm>
        </p:spPr>
        <p:txBody>
          <a:bodyPr/>
          <a:lstStyle/>
          <a:p>
            <a:r>
              <a:rPr lang="de-CH" dirty="0"/>
              <a:t>Schwertransporte</a:t>
            </a:r>
          </a:p>
        </p:txBody>
      </p:sp>
      <p:sp>
        <p:nvSpPr>
          <p:cNvPr id="3" name="Inhaltsplatzhalter 2">
            <a:extLst>
              <a:ext uri="{FF2B5EF4-FFF2-40B4-BE49-F238E27FC236}">
                <a16:creationId xmlns:a16="http://schemas.microsoft.com/office/drawing/2014/main" id="{1608F93B-F76D-43A1-0E42-5BC075498336}"/>
              </a:ext>
            </a:extLst>
          </p:cNvPr>
          <p:cNvSpPr>
            <a:spLocks noGrp="1"/>
          </p:cNvSpPr>
          <p:nvPr>
            <p:ph sz="half" idx="1"/>
          </p:nvPr>
        </p:nvSpPr>
        <p:spPr/>
        <p:txBody>
          <a:bodyPr>
            <a:normAutofit lnSpcReduction="10000"/>
          </a:bodyPr>
          <a:lstStyle/>
          <a:p>
            <a:pPr marL="0" indent="0">
              <a:buNone/>
            </a:pPr>
            <a:r>
              <a:rPr lang="de-CH" b="1" dirty="0"/>
              <a:t>Grundsatz: Je schwerer der Transport, desto länger ist er</a:t>
            </a:r>
          </a:p>
          <a:p>
            <a:pPr marL="0" indent="0">
              <a:buNone/>
            </a:pPr>
            <a:r>
              <a:rPr lang="de-CH" b="1" dirty="0"/>
              <a:t>Begründung: </a:t>
            </a:r>
            <a:r>
              <a:rPr lang="de-CH" dirty="0"/>
              <a:t>Pro Achse wird in der Regel ein Gewicht von 12 Tonnen zugelassen. Bei 120 </a:t>
            </a:r>
            <a:r>
              <a:rPr lang="de-CH" dirty="0" err="1"/>
              <a:t>To</a:t>
            </a:r>
            <a:r>
              <a:rPr lang="de-CH" dirty="0"/>
              <a:t> Last ergibt das also 10 Achsen (plus das Eigengewicht).</a:t>
            </a:r>
          </a:p>
          <a:p>
            <a:pPr marL="0" indent="0">
              <a:buNone/>
            </a:pPr>
            <a:r>
              <a:rPr lang="de-CH" dirty="0"/>
              <a:t>Bei einem Achsabstand von 1.5 m entsteht somit eine Mindestlänge von 15 Metern, plus die Tiefbett-brücke und das Zugfahrzeug.</a:t>
            </a:r>
          </a:p>
        </p:txBody>
      </p:sp>
      <p:pic>
        <p:nvPicPr>
          <p:cNvPr id="5" name="Grafik 4" descr="Ein Bild, das Himmel, draußen, LKW, Straße enthält.&#10;&#10;Automatisch generierte Beschreibung">
            <a:extLst>
              <a:ext uri="{FF2B5EF4-FFF2-40B4-BE49-F238E27FC236}">
                <a16:creationId xmlns:a16="http://schemas.microsoft.com/office/drawing/2014/main" id="{98D55984-E612-B8C8-9C4F-6F0FA0F6D71F}"/>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0000" contrast="10000"/>
                    </a14:imgEffect>
                  </a14:imgLayer>
                </a14:imgProps>
              </a:ext>
              <a:ext uri="{28A0092B-C50C-407E-A947-70E740481C1C}">
                <a14:useLocalDpi xmlns:a14="http://schemas.microsoft.com/office/drawing/2010/main" val="0"/>
              </a:ext>
            </a:extLst>
          </a:blip>
          <a:srcRect l="6355" t="28954" b="8734"/>
          <a:stretch/>
        </p:blipFill>
        <p:spPr>
          <a:xfrm>
            <a:off x="5856790" y="1825625"/>
            <a:ext cx="5828399" cy="2171792"/>
          </a:xfrm>
          <a:prstGeom prst="rect">
            <a:avLst/>
          </a:prstGeom>
        </p:spPr>
      </p:pic>
      <p:sp>
        <p:nvSpPr>
          <p:cNvPr id="21" name="Rechteck 20">
            <a:extLst>
              <a:ext uri="{FF2B5EF4-FFF2-40B4-BE49-F238E27FC236}">
                <a16:creationId xmlns:a16="http://schemas.microsoft.com/office/drawing/2014/main" id="{F553FCBB-198F-D610-D54F-E8A46F648935}"/>
              </a:ext>
            </a:extLst>
          </p:cNvPr>
          <p:cNvSpPr/>
          <p:nvPr/>
        </p:nvSpPr>
        <p:spPr>
          <a:xfrm>
            <a:off x="6014004" y="3430265"/>
            <a:ext cx="3254930" cy="461665"/>
          </a:xfrm>
          <a:prstGeom prst="rect">
            <a:avLst/>
          </a:prstGeom>
          <a:solidFill>
            <a:schemeClr val="bg1">
              <a:lumMod val="75000"/>
            </a:schemeClr>
          </a:solidFill>
        </p:spPr>
        <p:txBody>
          <a:bodyPr wrap="none" lIns="91440" tIns="45720" rIns="91440" bIns="45720">
            <a:spAutoFit/>
          </a:bodyPr>
          <a:lstStyle/>
          <a:p>
            <a:pPr algn="ctr"/>
            <a:r>
              <a:rPr lang="de-DE" sz="2400" b="1" dirty="0">
                <a:ln w="0"/>
                <a:solidFill>
                  <a:srgbClr val="FF0000"/>
                </a:solidFill>
                <a:effectLst>
                  <a:outerShdw blurRad="38100" dist="19050" dir="2700000" algn="tl" rotWithShape="0">
                    <a:schemeClr val="dk1">
                      <a:alpha val="40000"/>
                    </a:schemeClr>
                  </a:outerShdw>
                </a:effectLst>
              </a:rPr>
              <a:t>400 Tonnen, 50 m Länge</a:t>
            </a:r>
            <a:endParaRPr lang="de-DE" sz="2400" b="1" cap="none" spc="0" dirty="0">
              <a:ln w="0"/>
              <a:solidFill>
                <a:srgbClr val="FF0000"/>
              </a:solidFill>
              <a:effectLst>
                <a:outerShdw blurRad="38100" dist="19050" dir="2700000" algn="tl" rotWithShape="0">
                  <a:schemeClr val="dk1">
                    <a:alpha val="40000"/>
                  </a:schemeClr>
                </a:outerShdw>
              </a:effectLst>
            </a:endParaRPr>
          </a:p>
        </p:txBody>
      </p:sp>
      <p:pic>
        <p:nvPicPr>
          <p:cNvPr id="24" name="Grafik 23" descr="Ein Bild, das draußen, Baum, Himmel, Transport enthält.&#10;&#10;Automatisch generierte Beschreibung">
            <a:extLst>
              <a:ext uri="{FF2B5EF4-FFF2-40B4-BE49-F238E27FC236}">
                <a16:creationId xmlns:a16="http://schemas.microsoft.com/office/drawing/2014/main" id="{D71D82C2-1CEF-F178-6043-A2BA96DF76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6789" y="4177897"/>
            <a:ext cx="5828400" cy="2285033"/>
          </a:xfrm>
          <a:prstGeom prst="rect">
            <a:avLst/>
          </a:prstGeom>
          <a:scene3d>
            <a:camera prst="orthographicFront">
              <a:rot lat="0" lon="0" rev="0"/>
            </a:camera>
            <a:lightRig rig="threePt" dir="t"/>
          </a:scene3d>
        </p:spPr>
      </p:pic>
      <p:sp>
        <p:nvSpPr>
          <p:cNvPr id="22" name="Rechteck 21">
            <a:extLst>
              <a:ext uri="{FF2B5EF4-FFF2-40B4-BE49-F238E27FC236}">
                <a16:creationId xmlns:a16="http://schemas.microsoft.com/office/drawing/2014/main" id="{ABA981B9-6A5A-382A-1849-CAAD91B1A43B}"/>
              </a:ext>
            </a:extLst>
          </p:cNvPr>
          <p:cNvSpPr/>
          <p:nvPr/>
        </p:nvSpPr>
        <p:spPr>
          <a:xfrm>
            <a:off x="6020482" y="4286185"/>
            <a:ext cx="3099439" cy="461665"/>
          </a:xfrm>
          <a:prstGeom prst="rect">
            <a:avLst/>
          </a:prstGeom>
          <a:solidFill>
            <a:schemeClr val="bg1">
              <a:lumMod val="75000"/>
            </a:schemeClr>
          </a:solidFill>
        </p:spPr>
        <p:txBody>
          <a:bodyPr wrap="none" lIns="91440" tIns="45720" rIns="91440" bIns="45720">
            <a:spAutoFit/>
          </a:bodyPr>
          <a:lstStyle/>
          <a:p>
            <a:pPr algn="ctr"/>
            <a:r>
              <a:rPr lang="de-DE" sz="2400" b="1" dirty="0">
                <a:ln w="0"/>
                <a:solidFill>
                  <a:srgbClr val="FF0000"/>
                </a:solidFill>
                <a:effectLst>
                  <a:outerShdw blurRad="38100" dist="19050" dir="2700000" algn="tl" rotWithShape="0">
                    <a:schemeClr val="dk1">
                      <a:alpha val="40000"/>
                    </a:schemeClr>
                  </a:outerShdw>
                </a:effectLst>
              </a:rPr>
              <a:t>90 Tonnen, 28 m Länge</a:t>
            </a:r>
            <a:endParaRPr lang="de-DE" sz="2400" b="1" cap="none" spc="0" dirty="0">
              <a:ln w="0"/>
              <a:solidFill>
                <a:srgbClr val="FF00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64477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EB83A6-02DF-608D-8C14-79005FB1E6EF}"/>
              </a:ext>
            </a:extLst>
          </p:cNvPr>
          <p:cNvSpPr>
            <a:spLocks noGrp="1"/>
          </p:cNvSpPr>
          <p:nvPr>
            <p:ph type="title"/>
          </p:nvPr>
        </p:nvSpPr>
        <p:spPr>
          <a:xfrm>
            <a:off x="838200" y="365125"/>
            <a:ext cx="10515600" cy="1325563"/>
          </a:xfrm>
        </p:spPr>
        <p:txBody>
          <a:bodyPr/>
          <a:lstStyle/>
          <a:p>
            <a:r>
              <a:rPr lang="de-CH" dirty="0"/>
              <a:t>Problem 1: Kreisel</a:t>
            </a:r>
          </a:p>
        </p:txBody>
      </p:sp>
      <p:sp>
        <p:nvSpPr>
          <p:cNvPr id="3" name="Inhaltsplatzhalter 2">
            <a:extLst>
              <a:ext uri="{FF2B5EF4-FFF2-40B4-BE49-F238E27FC236}">
                <a16:creationId xmlns:a16="http://schemas.microsoft.com/office/drawing/2014/main" id="{1D0DF337-234A-D85B-0240-2ED2FA447723}"/>
              </a:ext>
            </a:extLst>
          </p:cNvPr>
          <p:cNvSpPr>
            <a:spLocks noGrp="1"/>
          </p:cNvSpPr>
          <p:nvPr>
            <p:ph sz="half" idx="1"/>
          </p:nvPr>
        </p:nvSpPr>
        <p:spPr/>
        <p:txBody>
          <a:bodyPr>
            <a:normAutofit/>
          </a:bodyPr>
          <a:lstStyle/>
          <a:p>
            <a:r>
              <a:rPr lang="de-CH"/>
              <a:t>Zu hohe Mittelinseln mit teils scharfkantigen Randsteinen</a:t>
            </a:r>
          </a:p>
          <a:p>
            <a:r>
              <a:rPr lang="de-CH"/>
              <a:t>Missachtung von Schleppkurven</a:t>
            </a:r>
          </a:p>
          <a:p>
            <a:r>
              <a:rPr lang="de-CH"/>
              <a:t>Feste Hindernisse / Signale</a:t>
            </a:r>
          </a:p>
          <a:p>
            <a:r>
              <a:rPr lang="de-CH"/>
              <a:t>Zu hohe, innere Kreisflächen</a:t>
            </a:r>
          </a:p>
        </p:txBody>
      </p:sp>
      <p:pic>
        <p:nvPicPr>
          <p:cNvPr id="6" name="Inhaltsplatzhalter 5" descr="Ein Bild, das Text, draußen enthält.&#10;&#10;Automatisch generierte Beschreibung">
            <a:extLst>
              <a:ext uri="{FF2B5EF4-FFF2-40B4-BE49-F238E27FC236}">
                <a16:creationId xmlns:a16="http://schemas.microsoft.com/office/drawing/2014/main" id="{D15E99FE-8102-264D-0A8C-1AFD44148B26}"/>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18500" y="1802475"/>
            <a:ext cx="5181600" cy="2265196"/>
          </a:xfrm>
        </p:spPr>
      </p:pic>
      <p:grpSp>
        <p:nvGrpSpPr>
          <p:cNvPr id="5" name="Gruppieren 4">
            <a:extLst>
              <a:ext uri="{FF2B5EF4-FFF2-40B4-BE49-F238E27FC236}">
                <a16:creationId xmlns:a16="http://schemas.microsoft.com/office/drawing/2014/main" id="{B8E4488F-410B-D033-CAEF-6D9644E8A96E}"/>
              </a:ext>
            </a:extLst>
          </p:cNvPr>
          <p:cNvGrpSpPr/>
          <p:nvPr/>
        </p:nvGrpSpPr>
        <p:grpSpPr>
          <a:xfrm>
            <a:off x="9639758" y="2115238"/>
            <a:ext cx="352539" cy="1079653"/>
            <a:chOff x="9674912" y="2084408"/>
            <a:chExt cx="462023" cy="1344592"/>
          </a:xfrm>
        </p:grpSpPr>
        <p:pic>
          <p:nvPicPr>
            <p:cNvPr id="1026" name="Picture 2" descr="Ein großer Kreisel mit Tangenten: Die bessere Lösung für die Kreuzung B 66  / L 751 | Leopoldshöhe">
              <a:extLst>
                <a:ext uri="{FF2B5EF4-FFF2-40B4-BE49-F238E27FC236}">
                  <a16:creationId xmlns:a16="http://schemas.microsoft.com/office/drawing/2014/main" id="{9C31CB9C-82E6-AB9A-41A1-EE44855F7A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4912" y="2084408"/>
              <a:ext cx="462023" cy="462023"/>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a:extLst>
                <a:ext uri="{FF2B5EF4-FFF2-40B4-BE49-F238E27FC236}">
                  <a16:creationId xmlns:a16="http://schemas.microsoft.com/office/drawing/2014/main" id="{D10B697C-9ED8-F23B-084E-D1D91B3BC5DE}"/>
                </a:ext>
              </a:extLst>
            </p:cNvPr>
            <p:cNvSpPr/>
            <p:nvPr/>
          </p:nvSpPr>
          <p:spPr>
            <a:xfrm>
              <a:off x="9871113" y="2534856"/>
              <a:ext cx="71540" cy="894144"/>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pic>
        <p:nvPicPr>
          <p:cNvPr id="10" name="Grafik 9" descr="Ein Bild, das draußen, LKW, Himmel, Transport enthält.&#10;&#10;Automatisch generierte Beschreibung">
            <a:extLst>
              <a:ext uri="{FF2B5EF4-FFF2-40B4-BE49-F238E27FC236}">
                <a16:creationId xmlns:a16="http://schemas.microsoft.com/office/drawing/2014/main" id="{862A93B1-3AB5-FB24-B174-1CE1B94D50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477" y="4243038"/>
            <a:ext cx="5293223" cy="2305529"/>
          </a:xfrm>
          <a:prstGeom prst="rect">
            <a:avLst/>
          </a:prstGeom>
        </p:spPr>
      </p:pic>
      <p:pic>
        <p:nvPicPr>
          <p:cNvPr id="14" name="Grafik 13" descr="Ein Bild, das draußen, Himmel, LKW, Straße enthält.&#10;&#10;Automatisch generierte Beschreibung">
            <a:extLst>
              <a:ext uri="{FF2B5EF4-FFF2-40B4-BE49-F238E27FC236}">
                <a16:creationId xmlns:a16="http://schemas.microsoft.com/office/drawing/2014/main" id="{DABF835F-5406-0257-C5BB-99D36091A193}"/>
              </a:ext>
            </a:extLst>
          </p:cNvPr>
          <p:cNvPicPr>
            <a:picLocks noChangeAspect="1"/>
          </p:cNvPicPr>
          <p:nvPr/>
        </p:nvPicPr>
        <p:blipFill rotWithShape="1">
          <a:blip r:embed="rId5">
            <a:extLst>
              <a:ext uri="{28A0092B-C50C-407E-A947-70E740481C1C}">
                <a14:useLocalDpi xmlns:a14="http://schemas.microsoft.com/office/drawing/2010/main" val="0"/>
              </a:ext>
            </a:extLst>
          </a:blip>
          <a:srcRect l="5597" t="1180" r="2446"/>
          <a:stretch/>
        </p:blipFill>
        <p:spPr>
          <a:xfrm>
            <a:off x="6218501" y="4236334"/>
            <a:ext cx="5181600" cy="2319212"/>
          </a:xfrm>
          <a:prstGeom prst="rect">
            <a:avLst/>
          </a:prstGeom>
        </p:spPr>
      </p:pic>
    </p:spTree>
    <p:extLst>
      <p:ext uri="{BB962C8B-B14F-4D97-AF65-F5344CB8AC3E}">
        <p14:creationId xmlns:p14="http://schemas.microsoft.com/office/powerpoint/2010/main" val="1922563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24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EB83A6-02DF-608D-8C14-79005FB1E6EF}"/>
              </a:ext>
            </a:extLst>
          </p:cNvPr>
          <p:cNvSpPr>
            <a:spLocks noGrp="1"/>
          </p:cNvSpPr>
          <p:nvPr>
            <p:ph type="title"/>
          </p:nvPr>
        </p:nvSpPr>
        <p:spPr>
          <a:xfrm>
            <a:off x="838200" y="365125"/>
            <a:ext cx="10515600" cy="1325563"/>
          </a:xfrm>
        </p:spPr>
        <p:txBody>
          <a:bodyPr/>
          <a:lstStyle/>
          <a:p>
            <a:r>
              <a:rPr lang="de-CH" dirty="0"/>
              <a:t>Problem 2: Bushaltestellen</a:t>
            </a:r>
          </a:p>
        </p:txBody>
      </p:sp>
      <p:sp>
        <p:nvSpPr>
          <p:cNvPr id="3" name="Inhaltsplatzhalter 2">
            <a:extLst>
              <a:ext uri="{FF2B5EF4-FFF2-40B4-BE49-F238E27FC236}">
                <a16:creationId xmlns:a16="http://schemas.microsoft.com/office/drawing/2014/main" id="{1D0DF337-234A-D85B-0240-2ED2FA447723}"/>
              </a:ext>
            </a:extLst>
          </p:cNvPr>
          <p:cNvSpPr>
            <a:spLocks noGrp="1"/>
          </p:cNvSpPr>
          <p:nvPr>
            <p:ph sz="half" idx="1"/>
          </p:nvPr>
        </p:nvSpPr>
        <p:spPr/>
        <p:txBody>
          <a:bodyPr>
            <a:normAutofit fontScale="85000" lnSpcReduction="20000"/>
          </a:bodyPr>
          <a:lstStyle/>
          <a:p>
            <a:r>
              <a:rPr lang="de-CH"/>
              <a:t>Auf Versorgungsrouten ein </a:t>
            </a:r>
            <a:r>
              <a:rPr lang="de-CH" b="1"/>
              <a:t>No-Go</a:t>
            </a:r>
            <a:r>
              <a:rPr lang="de-CH"/>
              <a:t>:    Zu hohe, oft scharfkantige Randsteine bei Bushaltestellen </a:t>
            </a:r>
            <a:r>
              <a:rPr lang="de-CH" u="sng"/>
              <a:t>direkt an der Fahr-bahn</a:t>
            </a:r>
            <a:r>
              <a:rPr lang="de-CH"/>
              <a:t> (nicht in Busbuchten) sowie überstehende Haltestellendächer</a:t>
            </a:r>
          </a:p>
          <a:p>
            <a:r>
              <a:rPr lang="de-CH"/>
              <a:t>Zu hohe Fussgängerinseln mit scharf-kantigen Randsteinen, oft noch mit zusätzlichen Signaltafeln oder Kandelabern «geschmückt»</a:t>
            </a:r>
          </a:p>
          <a:p>
            <a:r>
              <a:rPr lang="de-CH" b="1"/>
              <a:t>Unten: Positives Beispiel: </a:t>
            </a:r>
            <a:r>
              <a:rPr lang="de-CH"/>
              <a:t>Überfahrbare, </a:t>
            </a:r>
            <a:r>
              <a:rPr lang="de-CH" err="1"/>
              <a:t>gepflästerte</a:t>
            </a:r>
            <a:r>
              <a:rPr lang="de-CH"/>
              <a:t>   Mittelinsel mit Umfahrungs-möglichkeit via Gegenfahr-                 bahn (mit abgesenktem,               überfahrbarem Trottoir)</a:t>
            </a:r>
          </a:p>
        </p:txBody>
      </p:sp>
      <p:pic>
        <p:nvPicPr>
          <p:cNvPr id="11" name="Inhaltsplatzhalter 10" descr="Ein Bild, das Text, Straße, draußen, Weg enthält.&#10;&#10;Automatisch generierte Beschreibung">
            <a:extLst>
              <a:ext uri="{FF2B5EF4-FFF2-40B4-BE49-F238E27FC236}">
                <a16:creationId xmlns:a16="http://schemas.microsoft.com/office/drawing/2014/main" id="{76AEC1E8-2619-0D2A-27DD-9A03CB9E3883}"/>
              </a:ext>
            </a:extLst>
          </p:cNvPr>
          <p:cNvPicPr>
            <a:picLocks noGrp="1" noChangeAspect="1"/>
          </p:cNvPicPr>
          <p:nvPr>
            <p:ph sz="half" idx="2"/>
          </p:nvPr>
        </p:nvPicPr>
        <p:blipFill rotWithShape="1">
          <a:blip>
            <a:extLst>
              <a:ext uri="{28A0092B-C50C-407E-A947-70E740481C1C}">
                <a14:useLocalDpi xmlns:a14="http://schemas.microsoft.com/office/drawing/2010/main" val="0"/>
              </a:ext>
            </a:extLst>
          </a:blip>
          <a:srcRect l="11337" t="35806" r="13705" b="2652"/>
          <a:stretch/>
        </p:blipFill>
        <p:spPr>
          <a:xfrm>
            <a:off x="6172201" y="1825624"/>
            <a:ext cx="5235655" cy="2095187"/>
          </a:xfrm>
        </p:spPr>
      </p:pic>
      <p:pic>
        <p:nvPicPr>
          <p:cNvPr id="8" name="Grafik 7" descr="Ein Bild, das Text, Straße, draußen, Weg enthält.&#10;&#10;Automatisch generierte Beschreibung">
            <a:extLst>
              <a:ext uri="{FF2B5EF4-FFF2-40B4-BE49-F238E27FC236}">
                <a16:creationId xmlns:a16="http://schemas.microsoft.com/office/drawing/2014/main" id="{FE846940-E5B2-E550-A281-7F10851679C2}"/>
              </a:ext>
            </a:extLst>
          </p:cNvPr>
          <p:cNvPicPr>
            <a:picLocks noChangeAspect="1"/>
          </p:cNvPicPr>
          <p:nvPr/>
        </p:nvPicPr>
        <p:blipFill rotWithShape="1">
          <a:blip r:embed="rId2">
            <a:extLst>
              <a:ext uri="{28A0092B-C50C-407E-A947-70E740481C1C}">
                <a14:useLocalDpi xmlns:a14="http://schemas.microsoft.com/office/drawing/2010/main" val="0"/>
              </a:ext>
            </a:extLst>
          </a:blip>
          <a:srcRect l="14191" r="18093"/>
          <a:stretch/>
        </p:blipFill>
        <p:spPr>
          <a:xfrm>
            <a:off x="6096000" y="1825624"/>
            <a:ext cx="3400937" cy="1947723"/>
          </a:xfrm>
          <a:prstGeom prst="rect">
            <a:avLst/>
          </a:prstGeom>
        </p:spPr>
      </p:pic>
      <p:pic>
        <p:nvPicPr>
          <p:cNvPr id="6" name="Grafik 5" descr="Ein Bild, das draußen, Weg, Bürgersteig, Asphalt enthält.&#10;&#10;Automatisch generierte Beschreibung">
            <a:extLst>
              <a:ext uri="{FF2B5EF4-FFF2-40B4-BE49-F238E27FC236}">
                <a16:creationId xmlns:a16="http://schemas.microsoft.com/office/drawing/2014/main" id="{CEC63608-DEE1-6AC1-3416-1224E44C4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2777" y="1825624"/>
            <a:ext cx="1839509" cy="4351339"/>
          </a:xfrm>
          <a:prstGeom prst="rect">
            <a:avLst/>
          </a:prstGeom>
        </p:spPr>
      </p:pic>
      <p:pic>
        <p:nvPicPr>
          <p:cNvPr id="7" name="Grafik 6" descr="Ein Bild, das Himmel, draußen, Straße, auf den Wohnsitz bezogen enthält.&#10;&#10;Automatisch generierte Beschreibung">
            <a:extLst>
              <a:ext uri="{FF2B5EF4-FFF2-40B4-BE49-F238E27FC236}">
                <a16:creationId xmlns:a16="http://schemas.microsoft.com/office/drawing/2014/main" id="{8C55FA83-4A3E-DBD8-47CD-6FD0B076A59E}"/>
              </a:ext>
            </a:extLst>
          </p:cNvPr>
          <p:cNvPicPr>
            <a:picLocks noChangeAspect="1"/>
          </p:cNvPicPr>
          <p:nvPr/>
        </p:nvPicPr>
        <p:blipFill rotWithShape="1">
          <a:blip r:embed="rId4">
            <a:extLst>
              <a:ext uri="{28A0092B-C50C-407E-A947-70E740481C1C}">
                <a14:useLocalDpi xmlns:a14="http://schemas.microsoft.com/office/drawing/2010/main" val="0"/>
              </a:ext>
            </a:extLst>
          </a:blip>
          <a:srcRect l="16426" t="4623" r="11166" b="8360"/>
          <a:stretch/>
        </p:blipFill>
        <p:spPr>
          <a:xfrm>
            <a:off x="5208609" y="3920812"/>
            <a:ext cx="4288328" cy="2248502"/>
          </a:xfrm>
          <a:prstGeom prst="rect">
            <a:avLst/>
          </a:prstGeom>
        </p:spPr>
      </p:pic>
      <p:sp>
        <p:nvSpPr>
          <p:cNvPr id="9" name="Freihandform: Form 8">
            <a:extLst>
              <a:ext uri="{FF2B5EF4-FFF2-40B4-BE49-F238E27FC236}">
                <a16:creationId xmlns:a16="http://schemas.microsoft.com/office/drawing/2014/main" id="{A90B433A-0DE2-F339-2E81-70B9DD9372E7}"/>
              </a:ext>
            </a:extLst>
          </p:cNvPr>
          <p:cNvSpPr/>
          <p:nvPr/>
        </p:nvSpPr>
        <p:spPr>
          <a:xfrm rot="21331198">
            <a:off x="5776577" y="5180111"/>
            <a:ext cx="1388525" cy="1134538"/>
          </a:xfrm>
          <a:custGeom>
            <a:avLst/>
            <a:gdLst>
              <a:gd name="connsiteX0" fmla="*/ 0 w 925974"/>
              <a:gd name="connsiteY0" fmla="*/ 1169043 h 1169043"/>
              <a:gd name="connsiteX1" fmla="*/ 439838 w 925974"/>
              <a:gd name="connsiteY1" fmla="*/ 671331 h 1169043"/>
              <a:gd name="connsiteX2" fmla="*/ 231493 w 925974"/>
              <a:gd name="connsiteY2" fmla="*/ 208344 h 1169043"/>
              <a:gd name="connsiteX3" fmla="*/ 925974 w 925974"/>
              <a:gd name="connsiteY3" fmla="*/ 0 h 1169043"/>
            </a:gdLst>
            <a:ahLst/>
            <a:cxnLst>
              <a:cxn ang="0">
                <a:pos x="connsiteX0" y="connsiteY0"/>
              </a:cxn>
              <a:cxn ang="0">
                <a:pos x="connsiteX1" y="connsiteY1"/>
              </a:cxn>
              <a:cxn ang="0">
                <a:pos x="connsiteX2" y="connsiteY2"/>
              </a:cxn>
              <a:cxn ang="0">
                <a:pos x="connsiteX3" y="connsiteY3"/>
              </a:cxn>
            </a:cxnLst>
            <a:rect l="l" t="t" r="r" b="b"/>
            <a:pathLst>
              <a:path w="925974" h="1169043">
                <a:moveTo>
                  <a:pt x="0" y="1169043"/>
                </a:moveTo>
                <a:cubicBezTo>
                  <a:pt x="200628" y="1000245"/>
                  <a:pt x="401256" y="831448"/>
                  <a:pt x="439838" y="671331"/>
                </a:cubicBezTo>
                <a:cubicBezTo>
                  <a:pt x="478420" y="511214"/>
                  <a:pt x="150470" y="320232"/>
                  <a:pt x="231493" y="208344"/>
                </a:cubicBezTo>
                <a:cubicBezTo>
                  <a:pt x="312516" y="96455"/>
                  <a:pt x="619245" y="48227"/>
                  <a:pt x="925974" y="0"/>
                </a:cubicBezTo>
              </a:path>
            </a:pathLst>
          </a:custGeom>
          <a:noFill/>
          <a:ln w="3810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Pfeil: nach oben und unten 9">
            <a:extLst>
              <a:ext uri="{FF2B5EF4-FFF2-40B4-BE49-F238E27FC236}">
                <a16:creationId xmlns:a16="http://schemas.microsoft.com/office/drawing/2014/main" id="{EFBEE0FA-B3E5-D2D8-622F-341F87EDF2BC}"/>
              </a:ext>
            </a:extLst>
          </p:cNvPr>
          <p:cNvSpPr/>
          <p:nvPr/>
        </p:nvSpPr>
        <p:spPr>
          <a:xfrm>
            <a:off x="6736466" y="3217763"/>
            <a:ext cx="150471" cy="245962"/>
          </a:xfrm>
          <a:prstGeom prst="upDown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Rechteck 11">
            <a:extLst>
              <a:ext uri="{FF2B5EF4-FFF2-40B4-BE49-F238E27FC236}">
                <a16:creationId xmlns:a16="http://schemas.microsoft.com/office/drawing/2014/main" id="{BCA1CD7D-5E83-2227-4F80-9F1155755542}"/>
              </a:ext>
            </a:extLst>
          </p:cNvPr>
          <p:cNvSpPr/>
          <p:nvPr/>
        </p:nvSpPr>
        <p:spPr>
          <a:xfrm>
            <a:off x="6898448" y="3156078"/>
            <a:ext cx="753731" cy="369332"/>
          </a:xfrm>
          <a:prstGeom prst="rect">
            <a:avLst/>
          </a:prstGeom>
          <a:noFill/>
        </p:spPr>
        <p:txBody>
          <a:bodyPr wrap="none" lIns="91440" tIns="45720" rIns="91440" bIns="45720">
            <a:spAutoFit/>
          </a:bodyPr>
          <a:lstStyle/>
          <a:p>
            <a:pPr algn="ctr"/>
            <a:r>
              <a:rPr lang="de-CH" b="0" cap="none" spc="0">
                <a:ln w="0"/>
                <a:solidFill>
                  <a:srgbClr val="FFFF00"/>
                </a:solidFill>
                <a:effectLst>
                  <a:outerShdw blurRad="38100" dist="19050" dir="2700000" algn="tl" rotWithShape="0">
                    <a:schemeClr val="dk1">
                      <a:alpha val="40000"/>
                    </a:schemeClr>
                  </a:outerShdw>
                </a:effectLst>
              </a:rPr>
              <a:t>22 cm</a:t>
            </a:r>
          </a:p>
        </p:txBody>
      </p:sp>
    </p:spTree>
    <p:extLst>
      <p:ext uri="{BB962C8B-B14F-4D97-AF65-F5344CB8AC3E}">
        <p14:creationId xmlns:p14="http://schemas.microsoft.com/office/powerpoint/2010/main" val="528202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EB83A6-02DF-608D-8C14-79005FB1E6EF}"/>
              </a:ext>
            </a:extLst>
          </p:cNvPr>
          <p:cNvSpPr>
            <a:spLocks noGrp="1"/>
          </p:cNvSpPr>
          <p:nvPr>
            <p:ph type="title"/>
          </p:nvPr>
        </p:nvSpPr>
        <p:spPr>
          <a:xfrm>
            <a:off x="838200" y="365125"/>
            <a:ext cx="10515600" cy="1325563"/>
          </a:xfrm>
        </p:spPr>
        <p:txBody>
          <a:bodyPr/>
          <a:lstStyle/>
          <a:p>
            <a:r>
              <a:rPr lang="de-CH" dirty="0"/>
              <a:t>Problem 3: Inseln</a:t>
            </a:r>
          </a:p>
        </p:txBody>
      </p:sp>
      <p:sp>
        <p:nvSpPr>
          <p:cNvPr id="3" name="Inhaltsplatzhalter 2">
            <a:extLst>
              <a:ext uri="{FF2B5EF4-FFF2-40B4-BE49-F238E27FC236}">
                <a16:creationId xmlns:a16="http://schemas.microsoft.com/office/drawing/2014/main" id="{1D0DF337-234A-D85B-0240-2ED2FA447723}"/>
              </a:ext>
            </a:extLst>
          </p:cNvPr>
          <p:cNvSpPr>
            <a:spLocks noGrp="1"/>
          </p:cNvSpPr>
          <p:nvPr>
            <p:ph sz="half" idx="1"/>
          </p:nvPr>
        </p:nvSpPr>
        <p:spPr/>
        <p:txBody>
          <a:bodyPr/>
          <a:lstStyle/>
          <a:p>
            <a:r>
              <a:rPr lang="de-CH"/>
              <a:t>Hohe, scharfkantige Inselsteine</a:t>
            </a:r>
          </a:p>
          <a:p>
            <a:r>
              <a:rPr lang="de-CH"/>
              <a:t>Falsche Platzierung von Signaltafeln und Strassenlampen vor / nach Kreisverkehrsplätzen</a:t>
            </a:r>
          </a:p>
          <a:p>
            <a:pPr marL="0" indent="0">
              <a:buNone/>
            </a:pPr>
            <a:endParaRPr lang="de-CH" b="1"/>
          </a:p>
          <a:p>
            <a:pPr marL="0" indent="0">
              <a:buNone/>
            </a:pPr>
            <a:r>
              <a:rPr lang="de-CH" b="1"/>
              <a:t>Rechts, positives Beispiel:</a:t>
            </a:r>
          </a:p>
          <a:p>
            <a:r>
              <a:rPr lang="de-CH" err="1"/>
              <a:t>Gepflästerte</a:t>
            </a:r>
            <a:r>
              <a:rPr lang="de-CH"/>
              <a:t>, flach auslaufende Bundstein-Insel mit heraus-schraubbarem Kunststoffpfosten</a:t>
            </a:r>
          </a:p>
        </p:txBody>
      </p:sp>
      <p:pic>
        <p:nvPicPr>
          <p:cNvPr id="5" name="Grafik 4" descr="Ein Bild, das Text, draußen, Boden, Weg enthält.&#10;&#10;Automatisch generierte Beschreibung">
            <a:extLst>
              <a:ext uri="{FF2B5EF4-FFF2-40B4-BE49-F238E27FC236}">
                <a16:creationId xmlns:a16="http://schemas.microsoft.com/office/drawing/2014/main" id="{293E9E21-3ADB-3891-0FA3-D52A99F558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5225" y="1770924"/>
            <a:ext cx="2380381" cy="4670385"/>
          </a:xfrm>
          <a:prstGeom prst="rect">
            <a:avLst/>
          </a:prstGeom>
        </p:spPr>
      </p:pic>
      <p:pic>
        <p:nvPicPr>
          <p:cNvPr id="9" name="Grafik 8" descr="Ein Bild, das Straße, draußen, Boden, Weg enthält.&#10;&#10;Automatisch generierte Beschreibung">
            <a:extLst>
              <a:ext uri="{FF2B5EF4-FFF2-40B4-BE49-F238E27FC236}">
                <a16:creationId xmlns:a16="http://schemas.microsoft.com/office/drawing/2014/main" id="{F09E603A-8AB4-C9ED-769C-E5055B18F1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17975" y="1770923"/>
            <a:ext cx="2632692" cy="4670385"/>
          </a:xfrm>
          <a:prstGeom prst="rect">
            <a:avLst/>
          </a:prstGeom>
        </p:spPr>
      </p:pic>
    </p:spTree>
    <p:extLst>
      <p:ext uri="{BB962C8B-B14F-4D97-AF65-F5344CB8AC3E}">
        <p14:creationId xmlns:p14="http://schemas.microsoft.com/office/powerpoint/2010/main" val="3407444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EB83A6-02DF-608D-8C14-79005FB1E6EF}"/>
              </a:ext>
            </a:extLst>
          </p:cNvPr>
          <p:cNvSpPr>
            <a:spLocks noGrp="1"/>
          </p:cNvSpPr>
          <p:nvPr>
            <p:ph type="title"/>
          </p:nvPr>
        </p:nvSpPr>
        <p:spPr>
          <a:xfrm>
            <a:off x="838200" y="365125"/>
            <a:ext cx="10515600" cy="1325563"/>
          </a:xfrm>
        </p:spPr>
        <p:txBody>
          <a:bodyPr/>
          <a:lstStyle/>
          <a:p>
            <a:r>
              <a:rPr lang="de-CH" dirty="0"/>
              <a:t>Problem 4: Pfosten / Signale</a:t>
            </a:r>
          </a:p>
        </p:txBody>
      </p:sp>
      <p:sp>
        <p:nvSpPr>
          <p:cNvPr id="3" name="Inhaltsplatzhalter 2">
            <a:extLst>
              <a:ext uri="{FF2B5EF4-FFF2-40B4-BE49-F238E27FC236}">
                <a16:creationId xmlns:a16="http://schemas.microsoft.com/office/drawing/2014/main" id="{1D0DF337-234A-D85B-0240-2ED2FA447723}"/>
              </a:ext>
            </a:extLst>
          </p:cNvPr>
          <p:cNvSpPr>
            <a:spLocks noGrp="1"/>
          </p:cNvSpPr>
          <p:nvPr>
            <p:ph sz="half" idx="1"/>
          </p:nvPr>
        </p:nvSpPr>
        <p:spPr/>
        <p:txBody>
          <a:bodyPr/>
          <a:lstStyle/>
          <a:p>
            <a:r>
              <a:rPr lang="de-CH" dirty="0"/>
              <a:t>Fixe Pfosten, Leitplanken, Beleuchtungsmasten oder    hohe Inseln im Bereich von Versorgungsrouten stellen unüberwindbare Problem dar!</a:t>
            </a:r>
          </a:p>
        </p:txBody>
      </p:sp>
      <p:pic>
        <p:nvPicPr>
          <p:cNvPr id="8" name="Grafik 7" descr="Ein Bild, das Text, Straße, draußen enthält.&#10;&#10;Automatisch generierte Beschreibung">
            <a:extLst>
              <a:ext uri="{FF2B5EF4-FFF2-40B4-BE49-F238E27FC236}">
                <a16:creationId xmlns:a16="http://schemas.microsoft.com/office/drawing/2014/main" id="{6E69D8E5-1264-2CC4-7422-72AB3F5E3F4E}"/>
              </a:ext>
            </a:extLst>
          </p:cNvPr>
          <p:cNvPicPr>
            <a:picLocks noChangeAspect="1"/>
          </p:cNvPicPr>
          <p:nvPr/>
        </p:nvPicPr>
        <p:blipFill rotWithShape="1">
          <a:blip r:embed="rId2">
            <a:extLst>
              <a:ext uri="{28A0092B-C50C-407E-A947-70E740481C1C}">
                <a14:useLocalDpi xmlns:a14="http://schemas.microsoft.com/office/drawing/2010/main" val="0"/>
              </a:ext>
            </a:extLst>
          </a:blip>
          <a:srcRect t="5453" b="19577"/>
          <a:stretch/>
        </p:blipFill>
        <p:spPr>
          <a:xfrm>
            <a:off x="6777343" y="1825624"/>
            <a:ext cx="4730546" cy="1994021"/>
          </a:xfrm>
          <a:prstGeom prst="rect">
            <a:avLst/>
          </a:prstGeom>
        </p:spPr>
      </p:pic>
      <p:pic>
        <p:nvPicPr>
          <p:cNvPr id="11" name="Grafik 10" descr="Ein Bild, das Text, draußen, Himmel, Straße enthält.&#10;&#10;Automatisch generierte Beschreibung">
            <a:extLst>
              <a:ext uri="{FF2B5EF4-FFF2-40B4-BE49-F238E27FC236}">
                <a16:creationId xmlns:a16="http://schemas.microsoft.com/office/drawing/2014/main" id="{6C733E4D-68F9-97AA-D9ED-0B2401DD14C6}"/>
              </a:ext>
            </a:extLst>
          </p:cNvPr>
          <p:cNvPicPr>
            <a:picLocks noChangeAspect="1"/>
          </p:cNvPicPr>
          <p:nvPr/>
        </p:nvPicPr>
        <p:blipFill rotWithShape="1">
          <a:blip r:embed="rId3">
            <a:extLst>
              <a:ext uri="{28A0092B-C50C-407E-A947-70E740481C1C}">
                <a14:useLocalDpi xmlns:a14="http://schemas.microsoft.com/office/drawing/2010/main" val="0"/>
              </a:ext>
            </a:extLst>
          </a:blip>
          <a:srcRect l="7128" t="18990" r="5610"/>
          <a:stretch/>
        </p:blipFill>
        <p:spPr>
          <a:xfrm>
            <a:off x="6785418" y="4001294"/>
            <a:ext cx="4722471" cy="2160204"/>
          </a:xfrm>
          <a:prstGeom prst="rect">
            <a:avLst/>
          </a:prstGeom>
        </p:spPr>
      </p:pic>
      <p:pic>
        <p:nvPicPr>
          <p:cNvPr id="13" name="Grafik 12" descr="Ein Bild, das Text, Straße, draußen, Weg enthält.&#10;&#10;Automatisch generierte Beschreibung">
            <a:extLst>
              <a:ext uri="{FF2B5EF4-FFF2-40B4-BE49-F238E27FC236}">
                <a16:creationId xmlns:a16="http://schemas.microsoft.com/office/drawing/2014/main" id="{960CAA78-12A6-F963-70FC-9EDDB9C9747A}"/>
              </a:ext>
            </a:extLst>
          </p:cNvPr>
          <p:cNvPicPr>
            <a:picLocks noChangeAspect="1"/>
          </p:cNvPicPr>
          <p:nvPr/>
        </p:nvPicPr>
        <p:blipFill rotWithShape="1">
          <a:blip r:embed="rId4">
            <a:extLst>
              <a:ext uri="{28A0092B-C50C-407E-A947-70E740481C1C}">
                <a14:useLocalDpi xmlns:a14="http://schemas.microsoft.com/office/drawing/2010/main" val="0"/>
              </a:ext>
            </a:extLst>
          </a:blip>
          <a:srcRect l="9821" t="3635" r="10656" b="12071"/>
          <a:stretch/>
        </p:blipFill>
        <p:spPr>
          <a:xfrm>
            <a:off x="1127567" y="3900668"/>
            <a:ext cx="4418729" cy="2260830"/>
          </a:xfrm>
          <a:prstGeom prst="rect">
            <a:avLst/>
          </a:prstGeom>
        </p:spPr>
      </p:pic>
      <p:sp>
        <p:nvSpPr>
          <p:cNvPr id="4" name="Rechteck 3">
            <a:extLst>
              <a:ext uri="{FF2B5EF4-FFF2-40B4-BE49-F238E27FC236}">
                <a16:creationId xmlns:a16="http://schemas.microsoft.com/office/drawing/2014/main" id="{03D3CAB1-BDE1-F988-1D66-71A52FC44FED}"/>
              </a:ext>
            </a:extLst>
          </p:cNvPr>
          <p:cNvSpPr/>
          <p:nvPr/>
        </p:nvSpPr>
        <p:spPr>
          <a:xfrm>
            <a:off x="6845738" y="3314574"/>
            <a:ext cx="4616905" cy="492443"/>
          </a:xfrm>
          <a:prstGeom prst="rect">
            <a:avLst/>
          </a:prstGeom>
          <a:solidFill>
            <a:srgbClr val="BFBFBF">
              <a:alpha val="41961"/>
            </a:srgbClr>
          </a:solidFill>
          <a:ln>
            <a:noFill/>
          </a:ln>
        </p:spPr>
        <p:txBody>
          <a:bodyPr wrap="none" lIns="91440" tIns="45720" rIns="91440" bIns="45720">
            <a:spAutoFit/>
          </a:bodyPr>
          <a:lstStyle/>
          <a:p>
            <a:pPr algn="ctr"/>
            <a:r>
              <a:rPr lang="de-DE" sz="2600" dirty="0">
                <a:ln w="0"/>
              </a:rPr>
              <a:t>Missachtung</a:t>
            </a:r>
            <a:r>
              <a:rPr lang="de-DE" sz="2600" dirty="0">
                <a:ln w="0"/>
                <a:effectLst>
                  <a:outerShdw blurRad="38100" dist="19050" dir="2700000" algn="tl" rotWithShape="0">
                    <a:schemeClr val="dk1">
                      <a:alpha val="40000"/>
                    </a:schemeClr>
                  </a:outerShdw>
                </a:effectLst>
              </a:rPr>
              <a:t> Abstand zur Strasse</a:t>
            </a:r>
            <a:endParaRPr lang="de-DE" sz="26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096735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EFA131-5CE7-25B7-3A42-97FFB80D5859}"/>
              </a:ext>
            </a:extLst>
          </p:cNvPr>
          <p:cNvSpPr>
            <a:spLocks noGrp="1"/>
          </p:cNvSpPr>
          <p:nvPr>
            <p:ph type="title"/>
          </p:nvPr>
        </p:nvSpPr>
        <p:spPr>
          <a:xfrm>
            <a:off x="838200" y="365125"/>
            <a:ext cx="10515600" cy="1325563"/>
          </a:xfrm>
        </p:spPr>
        <p:txBody>
          <a:bodyPr/>
          <a:lstStyle/>
          <a:p>
            <a:r>
              <a:rPr lang="de-CH" dirty="0"/>
              <a:t>Problem 5: Nachtfahrt</a:t>
            </a:r>
          </a:p>
        </p:txBody>
      </p:sp>
      <p:sp>
        <p:nvSpPr>
          <p:cNvPr id="3" name="Inhaltsplatzhalter 2">
            <a:extLst>
              <a:ext uri="{FF2B5EF4-FFF2-40B4-BE49-F238E27FC236}">
                <a16:creationId xmlns:a16="http://schemas.microsoft.com/office/drawing/2014/main" id="{C6874F0D-C45F-2CE7-C8FB-6392B53A4150}"/>
              </a:ext>
            </a:extLst>
          </p:cNvPr>
          <p:cNvSpPr>
            <a:spLocks noGrp="1"/>
          </p:cNvSpPr>
          <p:nvPr>
            <p:ph sz="half" idx="1"/>
          </p:nvPr>
        </p:nvSpPr>
        <p:spPr>
          <a:xfrm>
            <a:off x="838199" y="1825625"/>
            <a:ext cx="5300127" cy="4351338"/>
          </a:xfrm>
        </p:spPr>
        <p:txBody>
          <a:bodyPr>
            <a:normAutofit fontScale="77500" lnSpcReduction="20000"/>
          </a:bodyPr>
          <a:lstStyle/>
          <a:p>
            <a:r>
              <a:rPr lang="de-CH" b="1" dirty="0"/>
              <a:t>Eine </a:t>
            </a:r>
            <a:r>
              <a:rPr lang="de-CH" b="1" u="sng" dirty="0"/>
              <a:t>Nachtfahrt</a:t>
            </a:r>
            <a:r>
              <a:rPr lang="de-CH" b="1" dirty="0"/>
              <a:t> wird erst ab einer Breite von </a:t>
            </a:r>
            <a:r>
              <a:rPr lang="de-CH" b="1" dirty="0">
                <a:solidFill>
                  <a:srgbClr val="FF0000"/>
                </a:solidFill>
              </a:rPr>
              <a:t>4.5 Metern </a:t>
            </a:r>
            <a:r>
              <a:rPr lang="de-CH" b="1" dirty="0"/>
              <a:t>bewilligt! </a:t>
            </a:r>
          </a:p>
          <a:p>
            <a:r>
              <a:rPr lang="de-CH" dirty="0"/>
              <a:t>Alle Transporte unter 4.5 m Breite </a:t>
            </a:r>
            <a:r>
              <a:rPr lang="de-CH" b="1" dirty="0">
                <a:solidFill>
                  <a:srgbClr val="FF0000"/>
                </a:solidFill>
              </a:rPr>
              <a:t>müssen</a:t>
            </a:r>
            <a:r>
              <a:rPr lang="de-CH" dirty="0"/>
              <a:t> am Tag fahren – unabhängig ihrer Länge!</a:t>
            </a:r>
          </a:p>
          <a:p>
            <a:r>
              <a:rPr lang="de-CH" dirty="0"/>
              <a:t>Das heisst: Transporte unter 4.5 m Breite müssen zwingend </a:t>
            </a:r>
            <a:r>
              <a:rPr lang="de-CH" b="1" dirty="0"/>
              <a:t>ohne Demontagearbeiten</a:t>
            </a:r>
            <a:r>
              <a:rPr lang="de-CH" dirty="0"/>
              <a:t> verkehren können. Tagsüber – im Verkehr - sind Demontage-arbeiten nicht umsetzbar!</a:t>
            </a:r>
          </a:p>
          <a:p>
            <a:r>
              <a:rPr lang="de-CH" dirty="0"/>
              <a:t>Ein offizieller Ausnahmetransportbegleiter ist erst ab einer Länge von 35 m vorgeschrieben! (Beispiel: Dieser grosse Transport ist «nur» 29.9 m lang. Er darf in der Schweiz </a:t>
            </a:r>
            <a:r>
              <a:rPr lang="de-CH" u="sng" dirty="0"/>
              <a:t>ohne</a:t>
            </a:r>
            <a:r>
              <a:rPr lang="de-CH" dirty="0"/>
              <a:t> Begleitung verkehren!)</a:t>
            </a:r>
          </a:p>
        </p:txBody>
      </p:sp>
      <p:pic>
        <p:nvPicPr>
          <p:cNvPr id="9" name="Inhaltsplatzhalter 8">
            <a:extLst>
              <a:ext uri="{FF2B5EF4-FFF2-40B4-BE49-F238E27FC236}">
                <a16:creationId xmlns:a16="http://schemas.microsoft.com/office/drawing/2014/main" id="{C6BB52AE-92E2-DE3F-ED49-0A7B8F925BCB}"/>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38329" y="1825624"/>
            <a:ext cx="5342794" cy="2419293"/>
          </a:xfrm>
        </p:spPr>
      </p:pic>
      <p:pic>
        <p:nvPicPr>
          <p:cNvPr id="15" name="Grafik 14" descr="Ein Bild, das draußen, LKW, Baum, Transport enthält.&#10;&#10;Automatisch generierte Beschreibung">
            <a:extLst>
              <a:ext uri="{FF2B5EF4-FFF2-40B4-BE49-F238E27FC236}">
                <a16:creationId xmlns:a16="http://schemas.microsoft.com/office/drawing/2014/main" id="{3255B6EF-45F1-6256-70AA-FB41C497D8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327" y="4438405"/>
            <a:ext cx="5342795" cy="1719247"/>
          </a:xfrm>
          <a:prstGeom prst="rect">
            <a:avLst/>
          </a:prstGeom>
        </p:spPr>
      </p:pic>
      <p:cxnSp>
        <p:nvCxnSpPr>
          <p:cNvPr id="4" name="Gerade Verbindung mit Pfeil 3">
            <a:extLst>
              <a:ext uri="{FF2B5EF4-FFF2-40B4-BE49-F238E27FC236}">
                <a16:creationId xmlns:a16="http://schemas.microsoft.com/office/drawing/2014/main" id="{10C916E4-35EE-27DE-4AF6-0A80232EB4D1}"/>
              </a:ext>
            </a:extLst>
          </p:cNvPr>
          <p:cNvCxnSpPr>
            <a:cxnSpLocks/>
          </p:cNvCxnSpPr>
          <p:nvPr/>
        </p:nvCxnSpPr>
        <p:spPr>
          <a:xfrm>
            <a:off x="5728988" y="4943475"/>
            <a:ext cx="738487" cy="2286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97192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B7C931-0A8A-A941-0927-21E1E5E17EA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250DEBF-E880-22BC-8D11-17F2F54D5F42}"/>
              </a:ext>
            </a:extLst>
          </p:cNvPr>
          <p:cNvSpPr>
            <a:spLocks noGrp="1"/>
          </p:cNvSpPr>
          <p:nvPr>
            <p:ph type="title"/>
          </p:nvPr>
        </p:nvSpPr>
        <p:spPr>
          <a:xfrm>
            <a:off x="838200" y="365125"/>
            <a:ext cx="10515600" cy="1325563"/>
          </a:xfrm>
        </p:spPr>
        <p:txBody>
          <a:bodyPr/>
          <a:lstStyle/>
          <a:p>
            <a:r>
              <a:rPr lang="de-CH" dirty="0"/>
              <a:t>Zusammenfassung</a:t>
            </a:r>
          </a:p>
        </p:txBody>
      </p:sp>
      <p:sp>
        <p:nvSpPr>
          <p:cNvPr id="3" name="Inhaltsplatzhalter 2">
            <a:extLst>
              <a:ext uri="{FF2B5EF4-FFF2-40B4-BE49-F238E27FC236}">
                <a16:creationId xmlns:a16="http://schemas.microsoft.com/office/drawing/2014/main" id="{91B759DF-82CD-A8CD-F5AE-CB9716549782}"/>
              </a:ext>
            </a:extLst>
          </p:cNvPr>
          <p:cNvSpPr>
            <a:spLocks noGrp="1"/>
          </p:cNvSpPr>
          <p:nvPr>
            <p:ph sz="half" idx="1"/>
          </p:nvPr>
        </p:nvSpPr>
        <p:spPr>
          <a:xfrm>
            <a:off x="838199" y="1825625"/>
            <a:ext cx="5300127" cy="4351338"/>
          </a:xfrm>
        </p:spPr>
        <p:txBody>
          <a:bodyPr>
            <a:normAutofit fontScale="70000" lnSpcReduction="20000"/>
          </a:bodyPr>
          <a:lstStyle/>
          <a:p>
            <a:r>
              <a:rPr lang="de-CH" dirty="0"/>
              <a:t>Heute wird der Strassenverkehr leider oft nur noch negativ wahrgenommen.</a:t>
            </a:r>
          </a:p>
          <a:p>
            <a:r>
              <a:rPr lang="de-CH" dirty="0"/>
              <a:t>Die Strassen sind aber die Lebensschlagader für unsere Gesellschaft und deren Versorgung.</a:t>
            </a:r>
          </a:p>
          <a:p>
            <a:r>
              <a:rPr lang="de-CH" dirty="0"/>
              <a:t>Das gilt ganz besonders für die Erschliessung der Strassen für Ausnahmetransporte.</a:t>
            </a:r>
          </a:p>
          <a:p>
            <a:r>
              <a:rPr lang="de-CH" dirty="0"/>
              <a:t>Ausnahmetransporte können bei uns </a:t>
            </a:r>
            <a:r>
              <a:rPr lang="de-CH" b="1" dirty="0"/>
              <a:t>ausschliesslich auf dem Landweg </a:t>
            </a:r>
            <a:r>
              <a:rPr lang="de-CH" dirty="0"/>
              <a:t>– also auf den Strassen transportiert werden! </a:t>
            </a:r>
          </a:p>
          <a:p>
            <a:r>
              <a:rPr lang="de-CH" dirty="0"/>
              <a:t>Dazu gibt es nur sehr wenige, dafür geeignete Routen – die sogenannten Versorgungsrouten.</a:t>
            </a:r>
          </a:p>
          <a:p>
            <a:r>
              <a:rPr lang="de-CH" dirty="0"/>
              <a:t>Diese müssen zwingend freigehalten werden. – Nicht für uns Ausnahmetransportbegleiter sondern für die grossen Transportgüter.</a:t>
            </a:r>
          </a:p>
        </p:txBody>
      </p:sp>
      <p:pic>
        <p:nvPicPr>
          <p:cNvPr id="1026" name="Picture 2" descr="ATB-Bewilligung Ihres Transportunternehmens | Friderici Spécial">
            <a:extLst>
              <a:ext uri="{FF2B5EF4-FFF2-40B4-BE49-F238E27FC236}">
                <a16:creationId xmlns:a16="http://schemas.microsoft.com/office/drawing/2014/main" id="{A3EAAB0F-C5C4-606A-B9CF-417572EB919D}"/>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387152" y="1825625"/>
            <a:ext cx="5081896" cy="22687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ersorgungsrouten - Kanton Aargau">
            <a:extLst>
              <a:ext uri="{FF2B5EF4-FFF2-40B4-BE49-F238E27FC236}">
                <a16:creationId xmlns:a16="http://schemas.microsoft.com/office/drawing/2014/main" id="{96B6A2E5-F1EF-81E7-2B98-6A385392B2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7152" y="4318663"/>
            <a:ext cx="5062106" cy="1776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23532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3E69D-97D8-38AC-249F-1D198433492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54899F0-719C-7662-6A5E-36079C742A77}"/>
              </a:ext>
            </a:extLst>
          </p:cNvPr>
          <p:cNvSpPr>
            <a:spLocks noGrp="1"/>
          </p:cNvSpPr>
          <p:nvPr>
            <p:ph type="title"/>
          </p:nvPr>
        </p:nvSpPr>
        <p:spPr>
          <a:xfrm>
            <a:off x="838200" y="365125"/>
            <a:ext cx="10515600" cy="1325563"/>
          </a:xfrm>
        </p:spPr>
        <p:txBody>
          <a:bodyPr/>
          <a:lstStyle/>
          <a:p>
            <a:r>
              <a:rPr lang="de-CH" dirty="0"/>
              <a:t>Unterlagen für Planer</a:t>
            </a:r>
          </a:p>
        </p:txBody>
      </p:sp>
      <p:sp>
        <p:nvSpPr>
          <p:cNvPr id="3" name="Inhaltsplatzhalter 2">
            <a:extLst>
              <a:ext uri="{FF2B5EF4-FFF2-40B4-BE49-F238E27FC236}">
                <a16:creationId xmlns:a16="http://schemas.microsoft.com/office/drawing/2014/main" id="{A570D64F-7431-1EBD-FD16-BE0CC3EFE9A6}"/>
              </a:ext>
            </a:extLst>
          </p:cNvPr>
          <p:cNvSpPr>
            <a:spLocks noGrp="1"/>
          </p:cNvSpPr>
          <p:nvPr>
            <p:ph sz="half" idx="1"/>
          </p:nvPr>
        </p:nvSpPr>
        <p:spPr>
          <a:xfrm>
            <a:off x="838199" y="1825625"/>
            <a:ext cx="5300127" cy="4351338"/>
          </a:xfrm>
        </p:spPr>
        <p:txBody>
          <a:bodyPr>
            <a:normAutofit fontScale="70000" lnSpcReduction="20000"/>
          </a:bodyPr>
          <a:lstStyle/>
          <a:p>
            <a:r>
              <a:rPr lang="de-CH" dirty="0"/>
              <a:t>Um die mit den verschiedenen Bauprojekten involvierten Personen sachgerecht informieren zu können, sind wir der Meinung, dass es Sinn machen würde, dazu geeignete Normen oder Guides beim SSV anzulegen, damit diese wichtigen Daten von den zahlreichen Ingenieuren und Planern bei Bedarf an einem zentralen und allgemein bekannten Ort nachgeschlagen werden können.</a:t>
            </a:r>
          </a:p>
          <a:p>
            <a:r>
              <a:rPr lang="de-CH" dirty="0"/>
              <a:t>Sowohl vom ehemaligen Direktor Hr. Jeanneret, wie auch von seinem Nachfolger Herr Eperon haben wir in den letzten 3 Jahren je eine verbindliche Zusage erhalten, dass der VSS gewillt ist, einen entsprechenden Guide in dieser Sache zu veröffentlichen. Wir zählen auf Sie!</a:t>
            </a:r>
          </a:p>
          <a:p>
            <a:endParaRPr lang="de-CH" dirty="0"/>
          </a:p>
        </p:txBody>
      </p:sp>
      <p:pic>
        <p:nvPicPr>
          <p:cNvPr id="2050" name="Picture 2" descr="VSS-Shop - Mobilityplatform">
            <a:extLst>
              <a:ext uri="{FF2B5EF4-FFF2-40B4-BE49-F238E27FC236}">
                <a16:creationId xmlns:a16="http://schemas.microsoft.com/office/drawing/2014/main" id="{DB59EA96-1ACB-E0A0-05D4-98D2B9BC28A6}"/>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8134065" y="1916045"/>
            <a:ext cx="3016155" cy="4260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0261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A94F57-AD6F-51FA-D087-CC67A6883A3D}"/>
              </a:ext>
            </a:extLst>
          </p:cNvPr>
          <p:cNvSpPr>
            <a:spLocks noGrp="1"/>
          </p:cNvSpPr>
          <p:nvPr>
            <p:ph type="title"/>
          </p:nvPr>
        </p:nvSpPr>
        <p:spPr>
          <a:xfrm>
            <a:off x="838200" y="365125"/>
            <a:ext cx="10515600" cy="1325563"/>
          </a:xfrm>
        </p:spPr>
        <p:txBody>
          <a:bodyPr/>
          <a:lstStyle/>
          <a:p>
            <a:r>
              <a:rPr lang="de-CH"/>
              <a:t>Ihr Referent: David Künzli</a:t>
            </a:r>
          </a:p>
        </p:txBody>
      </p:sp>
      <p:sp>
        <p:nvSpPr>
          <p:cNvPr id="3" name="Inhaltsplatzhalter 2">
            <a:extLst>
              <a:ext uri="{FF2B5EF4-FFF2-40B4-BE49-F238E27FC236}">
                <a16:creationId xmlns:a16="http://schemas.microsoft.com/office/drawing/2014/main" id="{E6A54D7A-36DB-BF53-5AA9-DA2FD7046402}"/>
              </a:ext>
            </a:extLst>
          </p:cNvPr>
          <p:cNvSpPr>
            <a:spLocks noGrp="1"/>
          </p:cNvSpPr>
          <p:nvPr>
            <p:ph sz="half" idx="1"/>
          </p:nvPr>
        </p:nvSpPr>
        <p:spPr/>
        <p:txBody>
          <a:bodyPr>
            <a:normAutofit/>
          </a:bodyPr>
          <a:lstStyle/>
          <a:p>
            <a:r>
              <a:rPr lang="de-CH" dirty="0"/>
              <a:t>25 Jahre bei der Kantonspolizei Aargau tätig, davon 15 Jahre auf der Mobilen Polizei und 10 Jahre bei der Unfallgruppe (UG)</a:t>
            </a:r>
          </a:p>
          <a:p>
            <a:r>
              <a:rPr lang="de-CH" dirty="0"/>
              <a:t>IPH-Ausbilder im Fach «Verkehr» </a:t>
            </a:r>
            <a:r>
              <a:rPr lang="de-CH" sz="2000" dirty="0"/>
              <a:t>(IPH =  Interkantonale Polizeischule Hitzkirch)</a:t>
            </a:r>
          </a:p>
          <a:p>
            <a:r>
              <a:rPr lang="de-CH" dirty="0"/>
              <a:t>2016 Gründung und Inhaber der Firma ATB Trasec AG Oftringen</a:t>
            </a:r>
          </a:p>
          <a:p>
            <a:r>
              <a:rPr lang="de-CH" dirty="0"/>
              <a:t>2017 Gründungsmitglied VATB </a:t>
            </a:r>
            <a:r>
              <a:rPr lang="de-CH" sz="2000" dirty="0"/>
              <a:t>(Verband der Ausnahmetransportbegleiter)</a:t>
            </a:r>
          </a:p>
          <a:p>
            <a:endParaRPr lang="de-CH" dirty="0"/>
          </a:p>
          <a:p>
            <a:endParaRPr lang="de-CH" dirty="0"/>
          </a:p>
          <a:p>
            <a:pPr marL="0" indent="0">
              <a:buNone/>
            </a:pPr>
            <a:endParaRPr lang="de-CH" dirty="0"/>
          </a:p>
        </p:txBody>
      </p:sp>
      <p:pic>
        <p:nvPicPr>
          <p:cNvPr id="8" name="Inhaltsplatzhalter 7" descr="Ein Bild, das Himmel, draußen, Person, stehend enthält.&#10;&#10;Automatisch generierte Beschreibung">
            <a:extLst>
              <a:ext uri="{FF2B5EF4-FFF2-40B4-BE49-F238E27FC236}">
                <a16:creationId xmlns:a16="http://schemas.microsoft.com/office/drawing/2014/main" id="{1302FE36-9325-C133-CF13-701218360C7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434375" y="4305935"/>
            <a:ext cx="4165922" cy="2008322"/>
          </a:xfrm>
        </p:spPr>
      </p:pic>
      <p:pic>
        <p:nvPicPr>
          <p:cNvPr id="4" name="Picture 5" descr="Verkehrskurs Zofingen 110">
            <a:extLst>
              <a:ext uri="{FF2B5EF4-FFF2-40B4-BE49-F238E27FC236}">
                <a16:creationId xmlns:a16="http://schemas.microsoft.com/office/drawing/2014/main" id="{47C130AE-E617-887B-9A4E-8CDAAD6BF02E}"/>
              </a:ext>
            </a:extLst>
          </p:cNvPr>
          <p:cNvPicPr>
            <a:picLocks noChangeAspect="1" noChangeArrowheads="1"/>
          </p:cNvPicPr>
          <p:nvPr/>
        </p:nvPicPr>
        <p:blipFill>
          <a:blip r:embed="rId3">
            <a:lum bright="18000" contrast="12000"/>
            <a:extLst>
              <a:ext uri="{28A0092B-C50C-407E-A947-70E740481C1C}">
                <a14:useLocalDpi xmlns:a14="http://schemas.microsoft.com/office/drawing/2010/main" val="0"/>
              </a:ext>
            </a:extLst>
          </a:blip>
          <a:srcRect l="8495" t="9599" r="34801" b="9824"/>
          <a:stretch>
            <a:fillRect/>
          </a:stretch>
        </p:blipFill>
        <p:spPr>
          <a:xfrm>
            <a:off x="8466029" y="1763166"/>
            <a:ext cx="2357257" cy="2470291"/>
          </a:xfrm>
          <a:prstGeom prst="rect">
            <a:avLst/>
          </a:prstGeom>
          <a:noFill/>
        </p:spPr>
      </p:pic>
    </p:spTree>
    <p:extLst>
      <p:ext uri="{BB962C8B-B14F-4D97-AF65-F5344CB8AC3E}">
        <p14:creationId xmlns:p14="http://schemas.microsoft.com/office/powerpoint/2010/main" val="15546538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3BD282-A4A2-2BED-F072-16F5B9760DFD}"/>
              </a:ext>
            </a:extLst>
          </p:cNvPr>
          <p:cNvSpPr>
            <a:spLocks noGrp="1"/>
          </p:cNvSpPr>
          <p:nvPr>
            <p:ph type="title"/>
          </p:nvPr>
        </p:nvSpPr>
        <p:spPr>
          <a:xfrm>
            <a:off x="838200" y="365125"/>
            <a:ext cx="10515600" cy="1325563"/>
          </a:xfrm>
        </p:spPr>
        <p:txBody>
          <a:bodyPr/>
          <a:lstStyle/>
          <a:p>
            <a:r>
              <a:rPr lang="de-CH" b="1">
                <a:solidFill>
                  <a:srgbClr val="FF0000"/>
                </a:solidFill>
              </a:rPr>
              <a:t>Solidarität und Toleranz</a:t>
            </a:r>
          </a:p>
        </p:txBody>
      </p:sp>
      <p:sp>
        <p:nvSpPr>
          <p:cNvPr id="3" name="Inhaltsplatzhalter 2">
            <a:extLst>
              <a:ext uri="{FF2B5EF4-FFF2-40B4-BE49-F238E27FC236}">
                <a16:creationId xmlns:a16="http://schemas.microsoft.com/office/drawing/2014/main" id="{A76ED65F-89FC-5770-76D0-731EBFEF0B16}"/>
              </a:ext>
            </a:extLst>
          </p:cNvPr>
          <p:cNvSpPr>
            <a:spLocks noGrp="1"/>
          </p:cNvSpPr>
          <p:nvPr>
            <p:ph sz="half" idx="1"/>
          </p:nvPr>
        </p:nvSpPr>
        <p:spPr>
          <a:xfrm>
            <a:off x="682388" y="1825625"/>
            <a:ext cx="5413612" cy="4351338"/>
          </a:xfrm>
        </p:spPr>
        <p:txBody>
          <a:bodyPr>
            <a:normAutofit fontScale="70000" lnSpcReduction="20000"/>
          </a:bodyPr>
          <a:lstStyle/>
          <a:p>
            <a:pPr marL="0" indent="0">
              <a:buNone/>
            </a:pPr>
            <a:r>
              <a:rPr lang="de-CH" dirty="0"/>
              <a:t>Die Routen für ATB sind zwingend notwendig: </a:t>
            </a:r>
          </a:p>
          <a:p>
            <a:pPr lvl="1"/>
            <a:r>
              <a:rPr lang="de-CH" dirty="0"/>
              <a:t>für die Schweizer Wirtschaft</a:t>
            </a:r>
          </a:p>
          <a:p>
            <a:pPr lvl="1"/>
            <a:r>
              <a:rPr lang="de-CH" dirty="0"/>
              <a:t>für Kraftwerke (Wasser, Gas, Wind)</a:t>
            </a:r>
          </a:p>
          <a:p>
            <a:pPr lvl="1"/>
            <a:r>
              <a:rPr lang="de-CH" dirty="0"/>
              <a:t>für das Baugewerbe und die Industrie</a:t>
            </a:r>
          </a:p>
          <a:p>
            <a:pPr lvl="1"/>
            <a:r>
              <a:rPr lang="de-CH" dirty="0"/>
              <a:t>für Städte, Kantone und den Bund und da ganz besonders für das ASTRA, welches bei sämtlichen Bauprojekten Ausnahmetransporte einsetzt.</a:t>
            </a:r>
          </a:p>
          <a:p>
            <a:r>
              <a:rPr lang="de-CH" dirty="0">
                <a:solidFill>
                  <a:srgbClr val="FF0000"/>
                </a:solidFill>
              </a:rPr>
              <a:t>Es gibt </a:t>
            </a:r>
            <a:r>
              <a:rPr lang="de-CH" b="1" u="sng" dirty="0">
                <a:solidFill>
                  <a:srgbClr val="FF0000"/>
                </a:solidFill>
              </a:rPr>
              <a:t>keine</a:t>
            </a:r>
            <a:r>
              <a:rPr lang="de-CH" dirty="0">
                <a:solidFill>
                  <a:srgbClr val="FF0000"/>
                </a:solidFill>
              </a:rPr>
              <a:t> Alternativen!         </a:t>
            </a:r>
          </a:p>
          <a:p>
            <a:pPr lvl="1"/>
            <a:r>
              <a:rPr lang="de-CH" dirty="0"/>
              <a:t>(Bahn / Schiff / Flugzeug gehen nicht!)</a:t>
            </a:r>
          </a:p>
          <a:p>
            <a:r>
              <a:rPr lang="de-CH" dirty="0"/>
              <a:t>Es gibt </a:t>
            </a:r>
            <a:r>
              <a:rPr lang="de-CH" b="1" u="sng" dirty="0"/>
              <a:t>nur</a:t>
            </a:r>
            <a:r>
              <a:rPr lang="de-CH" dirty="0"/>
              <a:t> die definierten Versorgungsrouten</a:t>
            </a:r>
          </a:p>
          <a:p>
            <a:r>
              <a:rPr lang="de-CH" dirty="0"/>
              <a:t>Diese müssen </a:t>
            </a:r>
            <a:r>
              <a:rPr lang="de-CH" b="1" u="sng" dirty="0"/>
              <a:t>zwingend</a:t>
            </a:r>
            <a:r>
              <a:rPr lang="de-CH" dirty="0"/>
              <a:t> freigehalten - und bei Bedarf auch den Transporten angepasst werden.</a:t>
            </a:r>
          </a:p>
          <a:p>
            <a:r>
              <a:rPr lang="de-CH" dirty="0">
                <a:solidFill>
                  <a:srgbClr val="FF0000"/>
                </a:solidFill>
              </a:rPr>
              <a:t>Helfen Sie mit Schäden zu vermeiden – indem die Infrastrukturen so gebaut werden, dass diese mit grossen Transporten befahrbar sind.</a:t>
            </a:r>
          </a:p>
        </p:txBody>
      </p:sp>
      <p:pic>
        <p:nvPicPr>
          <p:cNvPr id="5" name="Grafik 4" descr="Ein Bild, das Himmel, draußen, Baum, LKW enthält.&#10;&#10;Automatisch generierte Beschreibung">
            <a:extLst>
              <a:ext uri="{FF2B5EF4-FFF2-40B4-BE49-F238E27FC236}">
                <a16:creationId xmlns:a16="http://schemas.microsoft.com/office/drawing/2014/main" id="{D074735F-BA17-2676-4ACA-94C18CEDFD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200" y="1835100"/>
            <a:ext cx="5513408" cy="1854935"/>
          </a:xfrm>
          <a:prstGeom prst="rect">
            <a:avLst/>
          </a:prstGeom>
        </p:spPr>
      </p:pic>
      <p:pic>
        <p:nvPicPr>
          <p:cNvPr id="8" name="Grafik 7" descr="Ein Bild, das Boden, draußen, Weg, Loch enthält.&#10;&#10;Automatisch generierte Beschreibung">
            <a:extLst>
              <a:ext uri="{FF2B5EF4-FFF2-40B4-BE49-F238E27FC236}">
                <a16:creationId xmlns:a16="http://schemas.microsoft.com/office/drawing/2014/main" id="{EC3F293D-215D-58FB-C3C5-F558EC2781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3977095"/>
            <a:ext cx="5513408" cy="2081498"/>
          </a:xfrm>
          <a:prstGeom prst="rect">
            <a:avLst/>
          </a:prstGeom>
        </p:spPr>
      </p:pic>
    </p:spTree>
    <p:extLst>
      <p:ext uri="{BB962C8B-B14F-4D97-AF65-F5344CB8AC3E}">
        <p14:creationId xmlns:p14="http://schemas.microsoft.com/office/powerpoint/2010/main" val="7287039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D4F9D6-8A2B-2CF2-954C-CFCD06FF52F5}"/>
              </a:ext>
            </a:extLst>
          </p:cNvPr>
          <p:cNvSpPr>
            <a:spLocks noGrp="1"/>
          </p:cNvSpPr>
          <p:nvPr>
            <p:ph type="title"/>
          </p:nvPr>
        </p:nvSpPr>
        <p:spPr>
          <a:xfrm>
            <a:off x="838200" y="365125"/>
            <a:ext cx="10515600" cy="1325563"/>
          </a:xfrm>
        </p:spPr>
        <p:txBody>
          <a:bodyPr/>
          <a:lstStyle/>
          <a:p>
            <a:r>
              <a:rPr lang="de-CH"/>
              <a:t>Nur mit AT zu transportieren…</a:t>
            </a:r>
          </a:p>
        </p:txBody>
      </p:sp>
      <p:sp>
        <p:nvSpPr>
          <p:cNvPr id="3" name="Inhaltsplatzhalter 2">
            <a:extLst>
              <a:ext uri="{FF2B5EF4-FFF2-40B4-BE49-F238E27FC236}">
                <a16:creationId xmlns:a16="http://schemas.microsoft.com/office/drawing/2014/main" id="{0F72A398-F61D-1413-06A4-01C7F71F91C5}"/>
              </a:ext>
            </a:extLst>
          </p:cNvPr>
          <p:cNvSpPr>
            <a:spLocks noGrp="1"/>
          </p:cNvSpPr>
          <p:nvPr>
            <p:ph sz="half" idx="1"/>
          </p:nvPr>
        </p:nvSpPr>
        <p:spPr/>
        <p:txBody>
          <a:bodyPr>
            <a:normAutofit lnSpcReduction="10000"/>
          </a:bodyPr>
          <a:lstStyle/>
          <a:p>
            <a:r>
              <a:rPr lang="de-CH" dirty="0"/>
              <a:t>Bagger, </a:t>
            </a:r>
            <a:r>
              <a:rPr lang="de-CH" dirty="0" err="1"/>
              <a:t>Pneulader</a:t>
            </a:r>
            <a:r>
              <a:rPr lang="de-CH" dirty="0"/>
              <a:t>, </a:t>
            </a:r>
            <a:r>
              <a:rPr lang="de-CH" dirty="0" err="1"/>
              <a:t>Dozer</a:t>
            </a:r>
            <a:r>
              <a:rPr lang="de-CH" dirty="0"/>
              <a:t>, Kräne</a:t>
            </a:r>
          </a:p>
          <a:p>
            <a:r>
              <a:rPr lang="de-CH" dirty="0"/>
              <a:t>Tunnelbohrmaschinen</a:t>
            </a:r>
          </a:p>
          <a:p>
            <a:r>
              <a:rPr lang="de-CH" dirty="0"/>
              <a:t>Brückenwaagen, Hallenkräne</a:t>
            </a:r>
          </a:p>
          <a:p>
            <a:r>
              <a:rPr lang="de-CH" dirty="0"/>
              <a:t>Industriepressen und Maschinen</a:t>
            </a:r>
          </a:p>
          <a:p>
            <a:r>
              <a:rPr lang="de-CH" dirty="0"/>
              <a:t>Schiffe, Trams und Bahnen</a:t>
            </a:r>
          </a:p>
          <a:p>
            <a:r>
              <a:rPr lang="de-CH" dirty="0"/>
              <a:t>Turbinen für Kraftwerke</a:t>
            </a:r>
          </a:p>
          <a:p>
            <a:r>
              <a:rPr lang="de-CH" dirty="0"/>
              <a:t>Rotoren &amp; Statoren für </a:t>
            </a:r>
            <a:r>
              <a:rPr lang="de-CH" dirty="0" err="1"/>
              <a:t>Elektrob</a:t>
            </a:r>
            <a:r>
              <a:rPr lang="de-CH" dirty="0"/>
              <a:t>.</a:t>
            </a:r>
          </a:p>
          <a:p>
            <a:r>
              <a:rPr lang="de-CH" dirty="0" err="1"/>
              <a:t>Landw</a:t>
            </a:r>
            <a:r>
              <a:rPr lang="de-CH" dirty="0"/>
              <a:t>.- und Lebensmittel-Silos</a:t>
            </a:r>
          </a:p>
          <a:p>
            <a:r>
              <a:rPr lang="de-CH" dirty="0"/>
              <a:t>Grosse Beton- und Holzelemente</a:t>
            </a:r>
          </a:p>
          <a:p>
            <a:endParaRPr lang="de-CH" dirty="0"/>
          </a:p>
        </p:txBody>
      </p:sp>
      <p:pic>
        <p:nvPicPr>
          <p:cNvPr id="8" name="Grafik 7" descr="Ein Bild, das Text enthält.&#10;&#10;Automatisch generierte Beschreibung">
            <a:extLst>
              <a:ext uri="{FF2B5EF4-FFF2-40B4-BE49-F238E27FC236}">
                <a16:creationId xmlns:a16="http://schemas.microsoft.com/office/drawing/2014/main" id="{0A4CFAE5-EEB8-0AAC-CA8F-9CEE3E757DDB}"/>
              </a:ext>
            </a:extLst>
          </p:cNvPr>
          <p:cNvPicPr>
            <a:picLocks noChangeAspect="1"/>
          </p:cNvPicPr>
          <p:nvPr/>
        </p:nvPicPr>
        <p:blipFill rotWithShape="1">
          <a:blip>
            <a:extLst>
              <a:ext uri="{28A0092B-C50C-407E-A947-70E740481C1C}">
                <a14:useLocalDpi xmlns:a14="http://schemas.microsoft.com/office/drawing/2010/main" val="0"/>
              </a:ext>
            </a:extLst>
          </a:blip>
          <a:srcRect t="8894" b="13706"/>
          <a:stretch/>
        </p:blipFill>
        <p:spPr>
          <a:xfrm>
            <a:off x="6172202" y="1772524"/>
            <a:ext cx="4920493" cy="1820702"/>
          </a:xfrm>
          <a:prstGeom prst="rect">
            <a:avLst/>
          </a:prstGeom>
        </p:spPr>
      </p:pic>
      <p:pic>
        <p:nvPicPr>
          <p:cNvPr id="5" name="Grafik 4" descr="Ein Bild, das Baum, draußen, Weg, auf Reisen enthält.&#10;&#10;Automatisch generierte Beschreibung">
            <a:extLst>
              <a:ext uri="{FF2B5EF4-FFF2-40B4-BE49-F238E27FC236}">
                <a16:creationId xmlns:a16="http://schemas.microsoft.com/office/drawing/2014/main" id="{CB445A9D-E970-4241-7348-577323DF53C2}"/>
              </a:ext>
            </a:extLst>
          </p:cNvPr>
          <p:cNvPicPr>
            <a:picLocks noChangeAspect="1"/>
          </p:cNvPicPr>
          <p:nvPr/>
        </p:nvPicPr>
        <p:blipFill rotWithShape="1">
          <a:blip r:embed="rId2">
            <a:extLst>
              <a:ext uri="{28A0092B-C50C-407E-A947-70E740481C1C}">
                <a14:useLocalDpi xmlns:a14="http://schemas.microsoft.com/office/drawing/2010/main" val="0"/>
              </a:ext>
            </a:extLst>
          </a:blip>
          <a:srcRect t="-1" b="9375"/>
          <a:stretch/>
        </p:blipFill>
        <p:spPr>
          <a:xfrm>
            <a:off x="6150355" y="1772524"/>
            <a:ext cx="4920493" cy="2132053"/>
          </a:xfrm>
          <a:prstGeom prst="rect">
            <a:avLst/>
          </a:prstGeom>
        </p:spPr>
      </p:pic>
      <p:pic>
        <p:nvPicPr>
          <p:cNvPr id="9" name="Grafik 8" descr="Ein Bild, das Himmel, draußen, Straße, grün enthält.&#10;&#10;Automatisch generierte Beschreibung">
            <a:extLst>
              <a:ext uri="{FF2B5EF4-FFF2-40B4-BE49-F238E27FC236}">
                <a16:creationId xmlns:a16="http://schemas.microsoft.com/office/drawing/2014/main" id="{D05B445B-00E0-46F0-F9E4-CEEF194B69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0354" y="4047397"/>
            <a:ext cx="4931231" cy="2272386"/>
          </a:xfrm>
          <a:prstGeom prst="rect">
            <a:avLst/>
          </a:prstGeom>
        </p:spPr>
      </p:pic>
    </p:spTree>
    <p:extLst>
      <p:ext uri="{BB962C8B-B14F-4D97-AF65-F5344CB8AC3E}">
        <p14:creationId xmlns:p14="http://schemas.microsoft.com/office/powerpoint/2010/main" val="27495355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63E4B0-EA1C-920C-182F-A6F1C583A487}"/>
              </a:ext>
            </a:extLst>
          </p:cNvPr>
          <p:cNvSpPr>
            <a:spLocks noGrp="1"/>
          </p:cNvSpPr>
          <p:nvPr>
            <p:ph type="title"/>
          </p:nvPr>
        </p:nvSpPr>
        <p:spPr>
          <a:xfrm>
            <a:off x="838200" y="365125"/>
            <a:ext cx="10515600" cy="1325563"/>
          </a:xfrm>
        </p:spPr>
        <p:txBody>
          <a:bodyPr/>
          <a:lstStyle/>
          <a:p>
            <a:r>
              <a:rPr lang="de-CH"/>
              <a:t>Zusammenfassung</a:t>
            </a:r>
          </a:p>
        </p:txBody>
      </p:sp>
      <p:sp>
        <p:nvSpPr>
          <p:cNvPr id="3" name="Inhaltsplatzhalter 2">
            <a:extLst>
              <a:ext uri="{FF2B5EF4-FFF2-40B4-BE49-F238E27FC236}">
                <a16:creationId xmlns:a16="http://schemas.microsoft.com/office/drawing/2014/main" id="{E4882034-4F02-E3CC-ADB5-6A727FC5174B}"/>
              </a:ext>
            </a:extLst>
          </p:cNvPr>
          <p:cNvSpPr>
            <a:spLocks noGrp="1"/>
          </p:cNvSpPr>
          <p:nvPr>
            <p:ph sz="half" idx="1"/>
          </p:nvPr>
        </p:nvSpPr>
        <p:spPr/>
        <p:txBody>
          <a:bodyPr>
            <a:normAutofit fontScale="85000" lnSpcReduction="10000"/>
          </a:bodyPr>
          <a:lstStyle/>
          <a:p>
            <a:pPr marL="0" indent="0">
              <a:buNone/>
            </a:pPr>
            <a:r>
              <a:rPr lang="de-CH">
                <a:solidFill>
                  <a:srgbClr val="FF0000"/>
                </a:solidFill>
              </a:rPr>
              <a:t>Ausnahmetransporte sind </a:t>
            </a:r>
            <a:r>
              <a:rPr lang="de-CH" b="1">
                <a:solidFill>
                  <a:srgbClr val="FF0000"/>
                </a:solidFill>
              </a:rPr>
              <a:t>unverzichtbar!</a:t>
            </a:r>
            <a:r>
              <a:rPr lang="de-CH">
                <a:solidFill>
                  <a:srgbClr val="FF0000"/>
                </a:solidFill>
              </a:rPr>
              <a:t> - Es gibt keine Alternativen! Bei allen grösseren Bauprojekten sind AT notwendig.</a:t>
            </a:r>
          </a:p>
          <a:p>
            <a:r>
              <a:rPr lang="de-CH"/>
              <a:t>Bauprojekte werden immer ambitionierter und müssen - besonders in den Städten - immer rascher fertiggestellt werden</a:t>
            </a:r>
          </a:p>
          <a:p>
            <a:r>
              <a:rPr lang="de-CH"/>
              <a:t>Dazu werden grosse Maschinen und grosse Bauelemente benötigt</a:t>
            </a:r>
          </a:p>
          <a:p>
            <a:r>
              <a:rPr lang="de-CH">
                <a:solidFill>
                  <a:schemeClr val="accent6">
                    <a:lumMod val="75000"/>
                  </a:schemeClr>
                </a:solidFill>
              </a:rPr>
              <a:t>Hinweis: Die grössten AT sind zur Zeit für Umwelt- und Energieprojekte sowie für die Bahn im Einsatz!</a:t>
            </a:r>
          </a:p>
        </p:txBody>
      </p:sp>
      <p:pic>
        <p:nvPicPr>
          <p:cNvPr id="4" name="Inhaltsplatzhalter 21" descr="Ein Bild, das Gras, draußen, Outdoorobjekt enthält.&#10;&#10;Automatisch generierte Beschreibung">
            <a:extLst>
              <a:ext uri="{FF2B5EF4-FFF2-40B4-BE49-F238E27FC236}">
                <a16:creationId xmlns:a16="http://schemas.microsoft.com/office/drawing/2014/main" id="{A878FDC9-EECA-D2CF-3130-3CB028D5A1F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35142" y="1967696"/>
            <a:ext cx="5669558" cy="3738622"/>
          </a:xfrm>
        </p:spPr>
      </p:pic>
    </p:spTree>
    <p:extLst>
      <p:ext uri="{BB962C8B-B14F-4D97-AF65-F5344CB8AC3E}">
        <p14:creationId xmlns:p14="http://schemas.microsoft.com/office/powerpoint/2010/main" val="8438920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63E4B0-EA1C-920C-182F-A6F1C583A487}"/>
              </a:ext>
            </a:extLst>
          </p:cNvPr>
          <p:cNvSpPr>
            <a:spLocks noGrp="1"/>
          </p:cNvSpPr>
          <p:nvPr>
            <p:ph type="title"/>
          </p:nvPr>
        </p:nvSpPr>
        <p:spPr>
          <a:xfrm>
            <a:off x="838200" y="365125"/>
            <a:ext cx="10515600" cy="1325563"/>
          </a:xfrm>
        </p:spPr>
        <p:txBody>
          <a:bodyPr/>
          <a:lstStyle/>
          <a:p>
            <a:r>
              <a:rPr lang="de-CH" dirty="0"/>
              <a:t>Besten Dank für </a:t>
            </a:r>
            <a:br>
              <a:rPr lang="de-CH" dirty="0"/>
            </a:br>
            <a:r>
              <a:rPr lang="de-CH" dirty="0"/>
              <a:t>Ihre Unterstützung!</a:t>
            </a:r>
          </a:p>
        </p:txBody>
      </p:sp>
      <p:pic>
        <p:nvPicPr>
          <p:cNvPr id="9" name="Grafik 8" descr="Ein Bild, das LKW, draußen, Transport, Anhänger enthält.&#10;&#10;Automatisch generierte Beschreibung">
            <a:extLst>
              <a:ext uri="{FF2B5EF4-FFF2-40B4-BE49-F238E27FC236}">
                <a16:creationId xmlns:a16="http://schemas.microsoft.com/office/drawing/2014/main" id="{CD821BE1-E8DC-4C9E-181F-0FC59F557904}"/>
              </a:ext>
            </a:extLst>
          </p:cNvPr>
          <p:cNvPicPr>
            <a:picLocks noChangeAspect="1"/>
          </p:cNvPicPr>
          <p:nvPr/>
        </p:nvPicPr>
        <p:blipFill rotWithShape="1">
          <a:blip r:embed="rId2">
            <a:extLst>
              <a:ext uri="{28A0092B-C50C-407E-A947-70E740481C1C}">
                <a14:useLocalDpi xmlns:a14="http://schemas.microsoft.com/office/drawing/2010/main" val="0"/>
              </a:ext>
            </a:extLst>
          </a:blip>
          <a:srcRect t="6437" b="8527"/>
          <a:stretch/>
        </p:blipFill>
        <p:spPr>
          <a:xfrm>
            <a:off x="718062" y="1979272"/>
            <a:ext cx="10819235" cy="4398380"/>
          </a:xfrm>
          <a:prstGeom prst="rect">
            <a:avLst/>
          </a:prstGeom>
        </p:spPr>
      </p:pic>
      <p:sp>
        <p:nvSpPr>
          <p:cNvPr id="3" name="Rechteck 2">
            <a:extLst>
              <a:ext uri="{FF2B5EF4-FFF2-40B4-BE49-F238E27FC236}">
                <a16:creationId xmlns:a16="http://schemas.microsoft.com/office/drawing/2014/main" id="{3E1870A8-0C2D-A3C3-9857-A5539F45C366}"/>
              </a:ext>
            </a:extLst>
          </p:cNvPr>
          <p:cNvSpPr/>
          <p:nvPr/>
        </p:nvSpPr>
        <p:spPr>
          <a:xfrm>
            <a:off x="934029" y="5398018"/>
            <a:ext cx="5462586" cy="707886"/>
          </a:xfrm>
          <a:prstGeom prst="rect">
            <a:avLst/>
          </a:prstGeom>
          <a:noFill/>
        </p:spPr>
        <p:txBody>
          <a:bodyPr wrap="square" lIns="91440" tIns="45720" rIns="91440" bIns="45720">
            <a:spAutoFit/>
          </a:bodyPr>
          <a:lstStyle/>
          <a:p>
            <a:pPr algn="ctr"/>
            <a:r>
              <a:rPr lang="de-DE" sz="4000" b="0" cap="none" spc="0" dirty="0">
                <a:ln w="0"/>
                <a:solidFill>
                  <a:schemeClr val="tx1"/>
                </a:solidFill>
                <a:effectLst>
                  <a:outerShdw blurRad="38100" dist="19050" dir="2700000" algn="tl" rotWithShape="0">
                    <a:schemeClr val="dk1">
                      <a:alpha val="40000"/>
                    </a:schemeClr>
                  </a:outerShdw>
                </a:effectLst>
              </a:rPr>
              <a:t>Ihre Transportbegleiter</a:t>
            </a:r>
          </a:p>
        </p:txBody>
      </p:sp>
    </p:spTree>
    <p:extLst>
      <p:ext uri="{BB962C8B-B14F-4D97-AF65-F5344CB8AC3E}">
        <p14:creationId xmlns:p14="http://schemas.microsoft.com/office/powerpoint/2010/main" val="2560908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5CCAC2-38B7-E0C8-C4D9-75ED63F30E9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5AEE397-064E-BAA7-5940-35FF3828448F}"/>
              </a:ext>
            </a:extLst>
          </p:cNvPr>
          <p:cNvSpPr>
            <a:spLocks noGrp="1"/>
          </p:cNvSpPr>
          <p:nvPr>
            <p:ph type="title"/>
          </p:nvPr>
        </p:nvSpPr>
        <p:spPr>
          <a:xfrm>
            <a:off x="838200" y="365125"/>
            <a:ext cx="10515600" cy="1325563"/>
          </a:xfrm>
        </p:spPr>
        <p:txBody>
          <a:bodyPr/>
          <a:lstStyle/>
          <a:p>
            <a:r>
              <a:rPr lang="de-CH" dirty="0"/>
              <a:t>Farbcode / Klassifizierung</a:t>
            </a:r>
          </a:p>
        </p:txBody>
      </p:sp>
      <p:pic>
        <p:nvPicPr>
          <p:cNvPr id="5" name="Grafik 4">
            <a:extLst>
              <a:ext uri="{FF2B5EF4-FFF2-40B4-BE49-F238E27FC236}">
                <a16:creationId xmlns:a16="http://schemas.microsoft.com/office/drawing/2014/main" id="{85C718B8-4F0C-1CD0-9A8B-108985F21958}"/>
              </a:ext>
            </a:extLst>
          </p:cNvPr>
          <p:cNvPicPr>
            <a:picLocks noChangeAspect="1"/>
          </p:cNvPicPr>
          <p:nvPr/>
        </p:nvPicPr>
        <p:blipFill>
          <a:blip r:embed="rId3"/>
          <a:srcRect l="21044" t="29452" r="20635" b="25572"/>
          <a:stretch/>
        </p:blipFill>
        <p:spPr>
          <a:xfrm>
            <a:off x="1093491" y="1965278"/>
            <a:ext cx="10005017" cy="4339989"/>
          </a:xfrm>
          <a:prstGeom prst="rect">
            <a:avLst/>
          </a:prstGeom>
        </p:spPr>
      </p:pic>
    </p:spTree>
    <p:extLst>
      <p:ext uri="{BB962C8B-B14F-4D97-AF65-F5344CB8AC3E}">
        <p14:creationId xmlns:p14="http://schemas.microsoft.com/office/powerpoint/2010/main" val="1140357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A94F57-AD6F-51FA-D087-CC67A6883A3D}"/>
              </a:ext>
            </a:extLst>
          </p:cNvPr>
          <p:cNvSpPr>
            <a:spLocks noGrp="1"/>
          </p:cNvSpPr>
          <p:nvPr>
            <p:ph type="title"/>
          </p:nvPr>
        </p:nvSpPr>
        <p:spPr>
          <a:xfrm>
            <a:off x="838200" y="365125"/>
            <a:ext cx="10515600" cy="1325563"/>
          </a:xfrm>
        </p:spPr>
        <p:txBody>
          <a:bodyPr/>
          <a:lstStyle/>
          <a:p>
            <a:r>
              <a:rPr lang="de-CH"/>
              <a:t>Ausnahmetransporte</a:t>
            </a:r>
          </a:p>
        </p:txBody>
      </p:sp>
      <p:sp>
        <p:nvSpPr>
          <p:cNvPr id="3" name="Inhaltsplatzhalter 2">
            <a:extLst>
              <a:ext uri="{FF2B5EF4-FFF2-40B4-BE49-F238E27FC236}">
                <a16:creationId xmlns:a16="http://schemas.microsoft.com/office/drawing/2014/main" id="{E6A54D7A-36DB-BF53-5AA9-DA2FD7046402}"/>
              </a:ext>
            </a:extLst>
          </p:cNvPr>
          <p:cNvSpPr>
            <a:spLocks noGrp="1"/>
          </p:cNvSpPr>
          <p:nvPr>
            <p:ph sz="half" idx="1"/>
          </p:nvPr>
        </p:nvSpPr>
        <p:spPr/>
        <p:txBody>
          <a:bodyPr>
            <a:normAutofit fontScale="85000" lnSpcReduction="20000"/>
          </a:bodyPr>
          <a:lstStyle/>
          <a:p>
            <a:r>
              <a:rPr lang="de-CH" dirty="0"/>
              <a:t>In der Schweiz werden durch das ASTRA pro Jahr gut </a:t>
            </a:r>
            <a:r>
              <a:rPr lang="de-CH" b="1" dirty="0"/>
              <a:t>100’000 Bewilligungen </a:t>
            </a:r>
            <a:r>
              <a:rPr lang="de-CH" dirty="0"/>
              <a:t>für Ausnahmetransporte ausgestellt</a:t>
            </a:r>
          </a:p>
          <a:p>
            <a:r>
              <a:rPr lang="de-CH" dirty="0"/>
              <a:t>Knapp </a:t>
            </a:r>
            <a:r>
              <a:rPr lang="de-CH" b="1" dirty="0"/>
              <a:t>300 zertifizierte ATB </a:t>
            </a:r>
            <a:r>
              <a:rPr lang="de-CH" dirty="0"/>
              <a:t>(Ausnahmetransportbegleiter) begleiten diese Fahrzeuge durch die ganze Schweiz (ausgen. Tessin) und entlasten so die Polizeikorps, welche die Ausnahmetransporte bis ins Jahr 2017 begleitet hatten.</a:t>
            </a:r>
          </a:p>
          <a:p>
            <a:r>
              <a:rPr lang="de-CH" dirty="0"/>
              <a:t>Am meisten Ausnahmetransporte dürften über die 5 Grenzübergänge </a:t>
            </a:r>
            <a:r>
              <a:rPr lang="de-CH" b="1" dirty="0"/>
              <a:t>Basel, Stein, Thayngen, Chiasso und Genf </a:t>
            </a:r>
            <a:r>
              <a:rPr lang="de-CH" dirty="0"/>
              <a:t>abgewickelt werden.</a:t>
            </a:r>
          </a:p>
          <a:p>
            <a:endParaRPr lang="de-CH" dirty="0"/>
          </a:p>
          <a:p>
            <a:endParaRPr lang="de-CH" dirty="0"/>
          </a:p>
          <a:p>
            <a:pPr marL="0" indent="0">
              <a:buNone/>
            </a:pPr>
            <a:endParaRPr lang="de-CH" dirty="0"/>
          </a:p>
        </p:txBody>
      </p:sp>
      <p:pic>
        <p:nvPicPr>
          <p:cNvPr id="10" name="Grafik 9" descr="Ein Bild, das LKW, draußen, Himmel, Straße enthält.&#10;&#10;Automatisch generierte Beschreibung">
            <a:extLst>
              <a:ext uri="{FF2B5EF4-FFF2-40B4-BE49-F238E27FC236}">
                <a16:creationId xmlns:a16="http://schemas.microsoft.com/office/drawing/2014/main" id="{2F816331-5E5C-1D36-953E-6CFA9984C8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202" y="1937459"/>
            <a:ext cx="5657125" cy="1357506"/>
          </a:xfrm>
          <a:prstGeom prst="rect">
            <a:avLst/>
          </a:prstGeom>
        </p:spPr>
      </p:pic>
      <p:pic>
        <p:nvPicPr>
          <p:cNvPr id="14" name="Inhaltsplatzhalter 13" descr="Ein Bild, das LKW, draußen, Transport, Anhänger enthält.&#10;&#10;Automatisch generierte Beschreibung">
            <a:extLst>
              <a:ext uri="{FF2B5EF4-FFF2-40B4-BE49-F238E27FC236}">
                <a16:creationId xmlns:a16="http://schemas.microsoft.com/office/drawing/2014/main" id="{F9FC555A-0C7C-AE32-D883-82E5944619A2}"/>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11746" b="7025"/>
          <a:stretch/>
        </p:blipFill>
        <p:spPr>
          <a:xfrm>
            <a:off x="6172202" y="3567338"/>
            <a:ext cx="5657125" cy="2196852"/>
          </a:xfrm>
        </p:spPr>
      </p:pic>
    </p:spTree>
    <p:extLst>
      <p:ext uri="{BB962C8B-B14F-4D97-AF65-F5344CB8AC3E}">
        <p14:creationId xmlns:p14="http://schemas.microsoft.com/office/powerpoint/2010/main" val="1721303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939C44-B366-9BC6-BDD9-9957D274589B}"/>
              </a:ext>
            </a:extLst>
          </p:cNvPr>
          <p:cNvSpPr>
            <a:spLocks noGrp="1"/>
          </p:cNvSpPr>
          <p:nvPr>
            <p:ph type="title"/>
          </p:nvPr>
        </p:nvSpPr>
        <p:spPr>
          <a:xfrm>
            <a:off x="838200" y="365125"/>
            <a:ext cx="10515600" cy="1325563"/>
          </a:xfrm>
        </p:spPr>
        <p:txBody>
          <a:bodyPr/>
          <a:lstStyle/>
          <a:p>
            <a:r>
              <a:rPr lang="de-CH"/>
              <a:t>Grenzübergänge für AT</a:t>
            </a:r>
          </a:p>
        </p:txBody>
      </p:sp>
      <p:sp>
        <p:nvSpPr>
          <p:cNvPr id="3" name="Inhaltsplatzhalter 2">
            <a:extLst>
              <a:ext uri="{FF2B5EF4-FFF2-40B4-BE49-F238E27FC236}">
                <a16:creationId xmlns:a16="http://schemas.microsoft.com/office/drawing/2014/main" id="{BED02274-1690-B2A9-A1B5-7BDC48795471}"/>
              </a:ext>
            </a:extLst>
          </p:cNvPr>
          <p:cNvSpPr>
            <a:spLocks noGrp="1"/>
          </p:cNvSpPr>
          <p:nvPr>
            <p:ph sz="half" idx="1"/>
          </p:nvPr>
        </p:nvSpPr>
        <p:spPr/>
        <p:txBody>
          <a:bodyPr>
            <a:normAutofit/>
          </a:bodyPr>
          <a:lstStyle/>
          <a:p>
            <a:pPr marL="0" indent="0">
              <a:buNone/>
            </a:pPr>
            <a:r>
              <a:rPr lang="de-CH" b="1" dirty="0"/>
              <a:t>Karte der Hauptverbindungen:</a:t>
            </a:r>
            <a:endParaRPr lang="de-CH" dirty="0"/>
          </a:p>
          <a:p>
            <a:r>
              <a:rPr lang="de-CH" dirty="0"/>
              <a:t>Basel – Weil, </a:t>
            </a:r>
            <a:r>
              <a:rPr lang="de-CH" dirty="0" err="1"/>
              <a:t>A2</a:t>
            </a:r>
            <a:endParaRPr lang="de-CH" dirty="0">
              <a:solidFill>
                <a:srgbClr val="FF0000"/>
              </a:solidFill>
            </a:endParaRPr>
          </a:p>
          <a:p>
            <a:r>
              <a:rPr lang="de-CH" dirty="0"/>
              <a:t>Stein - Bad Säckingen, </a:t>
            </a:r>
            <a:r>
              <a:rPr lang="de-CH" dirty="0" err="1"/>
              <a:t>A3</a:t>
            </a:r>
            <a:endParaRPr lang="de-CH" dirty="0"/>
          </a:p>
          <a:p>
            <a:r>
              <a:rPr lang="de-CH" dirty="0"/>
              <a:t>Thayngen, </a:t>
            </a:r>
            <a:r>
              <a:rPr lang="de-CH" dirty="0" err="1"/>
              <a:t>A4</a:t>
            </a:r>
            <a:endParaRPr lang="de-CH" dirty="0"/>
          </a:p>
          <a:p>
            <a:r>
              <a:rPr lang="de-CH" dirty="0"/>
              <a:t>Chiasso, </a:t>
            </a:r>
            <a:r>
              <a:rPr lang="de-CH" dirty="0" err="1"/>
              <a:t>A2</a:t>
            </a:r>
            <a:r>
              <a:rPr lang="de-CH" dirty="0"/>
              <a:t> (via Gotthard)</a:t>
            </a:r>
          </a:p>
          <a:p>
            <a:r>
              <a:rPr lang="de-CH" dirty="0"/>
              <a:t>Genf, A1</a:t>
            </a:r>
          </a:p>
          <a:p>
            <a:r>
              <a:rPr lang="de-CH" dirty="0"/>
              <a:t>St. Margrethen / Au / Haag, </a:t>
            </a:r>
            <a:r>
              <a:rPr lang="de-CH" dirty="0" err="1"/>
              <a:t>A13</a:t>
            </a:r>
            <a:endParaRPr lang="de-CH" dirty="0"/>
          </a:p>
          <a:p>
            <a:pPr marL="0" indent="0">
              <a:buNone/>
            </a:pPr>
            <a:endParaRPr lang="de-CH" dirty="0"/>
          </a:p>
        </p:txBody>
      </p:sp>
      <p:pic>
        <p:nvPicPr>
          <p:cNvPr id="5" name="Grafik 4" descr="Ein Bild, das Karte enthält.&#10;&#10;Automatisch generierte Beschreibung">
            <a:extLst>
              <a:ext uri="{FF2B5EF4-FFF2-40B4-BE49-F238E27FC236}">
                <a16:creationId xmlns:a16="http://schemas.microsoft.com/office/drawing/2014/main" id="{72A01B00-4E23-C1F6-7CAD-CBFACFCDC7BD}"/>
              </a:ext>
            </a:extLst>
          </p:cNvPr>
          <p:cNvPicPr>
            <a:picLocks noChangeAspect="1"/>
          </p:cNvPicPr>
          <p:nvPr/>
        </p:nvPicPr>
        <p:blipFill rotWithShape="1">
          <a:blip r:embed="rId2">
            <a:extLst>
              <a:ext uri="{28A0092B-C50C-407E-A947-70E740481C1C}">
                <a14:useLocalDpi xmlns:a14="http://schemas.microsoft.com/office/drawing/2010/main" val="0"/>
              </a:ext>
            </a:extLst>
          </a:blip>
          <a:srcRect t="6685"/>
          <a:stretch/>
        </p:blipFill>
        <p:spPr>
          <a:xfrm>
            <a:off x="5787342" y="1736895"/>
            <a:ext cx="6154941" cy="4010337"/>
          </a:xfrm>
          <a:prstGeom prst="rect">
            <a:avLst/>
          </a:prstGeom>
        </p:spPr>
      </p:pic>
    </p:spTree>
    <p:extLst>
      <p:ext uri="{BB962C8B-B14F-4D97-AF65-F5344CB8AC3E}">
        <p14:creationId xmlns:p14="http://schemas.microsoft.com/office/powerpoint/2010/main" val="3395066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AFF96-35E0-B53E-D35D-53F567D492E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9D23348-8FB3-2C87-D4C1-6C630652E7D9}"/>
              </a:ext>
            </a:extLst>
          </p:cNvPr>
          <p:cNvSpPr>
            <a:spLocks noGrp="1"/>
          </p:cNvSpPr>
          <p:nvPr>
            <p:ph type="title"/>
          </p:nvPr>
        </p:nvSpPr>
        <p:spPr>
          <a:xfrm>
            <a:off x="756312" y="365125"/>
            <a:ext cx="10515600" cy="1325563"/>
          </a:xfrm>
        </p:spPr>
        <p:txBody>
          <a:bodyPr/>
          <a:lstStyle/>
          <a:p>
            <a:r>
              <a:rPr lang="de-CH" dirty="0"/>
              <a:t>Versorgungsrouten</a:t>
            </a:r>
          </a:p>
        </p:txBody>
      </p:sp>
      <p:sp>
        <p:nvSpPr>
          <p:cNvPr id="3" name="Inhaltsplatzhalter 2">
            <a:extLst>
              <a:ext uri="{FF2B5EF4-FFF2-40B4-BE49-F238E27FC236}">
                <a16:creationId xmlns:a16="http://schemas.microsoft.com/office/drawing/2014/main" id="{07132C3F-D8B5-56D9-FC8A-D8057959100B}"/>
              </a:ext>
            </a:extLst>
          </p:cNvPr>
          <p:cNvSpPr>
            <a:spLocks noGrp="1"/>
          </p:cNvSpPr>
          <p:nvPr>
            <p:ph sz="half" idx="1"/>
          </p:nvPr>
        </p:nvSpPr>
        <p:spPr>
          <a:xfrm>
            <a:off x="838200" y="1528549"/>
            <a:ext cx="4143233" cy="4648414"/>
          </a:xfrm>
        </p:spPr>
        <p:txBody>
          <a:bodyPr>
            <a:normAutofit fontScale="92500" lnSpcReduction="10000"/>
          </a:bodyPr>
          <a:lstStyle/>
          <a:p>
            <a:r>
              <a:rPr lang="de-CH" dirty="0"/>
              <a:t>Nur sehr wenige Routen führen in der Klasse 1 oder 2 (rot oder blau) noch quer durch die Schweiz.</a:t>
            </a:r>
          </a:p>
          <a:p>
            <a:r>
              <a:rPr lang="de-CH" dirty="0"/>
              <a:t>Fällt eine dieser Routen aus, gibt es an verschiedenen Stellen keine Alternative. </a:t>
            </a:r>
          </a:p>
          <a:p>
            <a:r>
              <a:rPr lang="de-CH" dirty="0"/>
              <a:t>Wegen der geringen Höhe von nur 4.3 m scheiden die Autobahnen ebenfalls aus.</a:t>
            </a:r>
          </a:p>
          <a:p>
            <a:r>
              <a:rPr lang="de-CH" dirty="0">
                <a:hlinkClick r:id="rId2"/>
              </a:rPr>
              <a:t>Versorgungsrouten</a:t>
            </a:r>
            <a:endParaRPr lang="de-CH" dirty="0"/>
          </a:p>
        </p:txBody>
      </p:sp>
      <p:pic>
        <p:nvPicPr>
          <p:cNvPr id="6" name="Grafik 5">
            <a:extLst>
              <a:ext uri="{FF2B5EF4-FFF2-40B4-BE49-F238E27FC236}">
                <a16:creationId xmlns:a16="http://schemas.microsoft.com/office/drawing/2014/main" id="{696F7246-BFA6-7985-C7BD-379156132BEE}"/>
              </a:ext>
            </a:extLst>
          </p:cNvPr>
          <p:cNvPicPr>
            <a:picLocks noChangeAspect="1"/>
          </p:cNvPicPr>
          <p:nvPr/>
        </p:nvPicPr>
        <p:blipFill>
          <a:blip r:embed="rId3"/>
          <a:srcRect l="43321" t="15323" r="11343" b="8458"/>
          <a:stretch/>
        </p:blipFill>
        <p:spPr>
          <a:xfrm>
            <a:off x="5227093" y="311854"/>
            <a:ext cx="6579363" cy="6221965"/>
          </a:xfrm>
          <a:prstGeom prst="rect">
            <a:avLst/>
          </a:prstGeom>
        </p:spPr>
      </p:pic>
    </p:spTree>
    <p:extLst>
      <p:ext uri="{BB962C8B-B14F-4D97-AF65-F5344CB8AC3E}">
        <p14:creationId xmlns:p14="http://schemas.microsoft.com/office/powerpoint/2010/main" val="511489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A94F57-AD6F-51FA-D087-CC67A6883A3D}"/>
              </a:ext>
            </a:extLst>
          </p:cNvPr>
          <p:cNvSpPr>
            <a:spLocks noGrp="1"/>
          </p:cNvSpPr>
          <p:nvPr>
            <p:ph type="title"/>
          </p:nvPr>
        </p:nvSpPr>
        <p:spPr>
          <a:xfrm>
            <a:off x="838200" y="365125"/>
            <a:ext cx="10515600" cy="1325563"/>
          </a:xfrm>
        </p:spPr>
        <p:txBody>
          <a:bodyPr/>
          <a:lstStyle/>
          <a:p>
            <a:r>
              <a:rPr lang="de-CH" b="1">
                <a:solidFill>
                  <a:srgbClr val="FF0000"/>
                </a:solidFill>
              </a:rPr>
              <a:t>A</a:t>
            </a:r>
            <a:r>
              <a:rPr lang="de-CH"/>
              <a:t>usnahme</a:t>
            </a:r>
            <a:r>
              <a:rPr lang="de-CH" b="1">
                <a:solidFill>
                  <a:srgbClr val="FF0000"/>
                </a:solidFill>
              </a:rPr>
              <a:t>t</a:t>
            </a:r>
            <a:r>
              <a:rPr lang="de-CH"/>
              <a:t>ransport</a:t>
            </a:r>
            <a:r>
              <a:rPr lang="de-CH" b="1">
                <a:solidFill>
                  <a:srgbClr val="FF0000"/>
                </a:solidFill>
              </a:rPr>
              <a:t>b</a:t>
            </a:r>
            <a:r>
              <a:rPr lang="de-CH"/>
              <a:t>egleiter</a:t>
            </a:r>
          </a:p>
        </p:txBody>
      </p:sp>
      <p:sp>
        <p:nvSpPr>
          <p:cNvPr id="3" name="Inhaltsplatzhalter 2">
            <a:extLst>
              <a:ext uri="{FF2B5EF4-FFF2-40B4-BE49-F238E27FC236}">
                <a16:creationId xmlns:a16="http://schemas.microsoft.com/office/drawing/2014/main" id="{E6A54D7A-36DB-BF53-5AA9-DA2FD7046402}"/>
              </a:ext>
            </a:extLst>
          </p:cNvPr>
          <p:cNvSpPr>
            <a:spLocks noGrp="1"/>
          </p:cNvSpPr>
          <p:nvPr>
            <p:ph sz="half" idx="1"/>
          </p:nvPr>
        </p:nvSpPr>
        <p:spPr/>
        <p:txBody>
          <a:bodyPr/>
          <a:lstStyle/>
          <a:p>
            <a:pPr marL="0" indent="0">
              <a:buNone/>
            </a:pPr>
            <a:r>
              <a:rPr lang="de-CH" b="1">
                <a:solidFill>
                  <a:srgbClr val="FF0000"/>
                </a:solidFill>
              </a:rPr>
              <a:t>ATB</a:t>
            </a:r>
            <a:r>
              <a:rPr lang="de-CH" b="1"/>
              <a:t> werden vorgeschrieben:</a:t>
            </a:r>
          </a:p>
          <a:p>
            <a:r>
              <a:rPr lang="de-CH"/>
              <a:t>Ab einer Breite von 3.8 m</a:t>
            </a:r>
          </a:p>
          <a:p>
            <a:r>
              <a:rPr lang="de-CH"/>
              <a:t>Ab einer Länge von 35 m</a:t>
            </a:r>
          </a:p>
          <a:p>
            <a:r>
              <a:rPr lang="de-CH"/>
              <a:t>Ab einer Höhe von 4.8 m</a:t>
            </a:r>
          </a:p>
          <a:p>
            <a:endParaRPr lang="de-CH"/>
          </a:p>
          <a:p>
            <a:pPr marL="0" indent="0">
              <a:buNone/>
            </a:pPr>
            <a:endParaRPr lang="de-CH"/>
          </a:p>
        </p:txBody>
      </p:sp>
      <p:sp>
        <p:nvSpPr>
          <p:cNvPr id="4" name="Inhaltsplatzhalter 3">
            <a:extLst>
              <a:ext uri="{FF2B5EF4-FFF2-40B4-BE49-F238E27FC236}">
                <a16:creationId xmlns:a16="http://schemas.microsoft.com/office/drawing/2014/main" id="{C1A235CD-2C6B-C1F2-D38C-E9FC85D00D0E}"/>
              </a:ext>
            </a:extLst>
          </p:cNvPr>
          <p:cNvSpPr>
            <a:spLocks noGrp="1"/>
          </p:cNvSpPr>
          <p:nvPr>
            <p:ph sz="half" idx="2"/>
          </p:nvPr>
        </p:nvSpPr>
        <p:spPr/>
        <p:txBody>
          <a:bodyPr/>
          <a:lstStyle/>
          <a:p>
            <a:pPr marL="0" indent="0">
              <a:buNone/>
            </a:pPr>
            <a:r>
              <a:rPr lang="de-CH" b="1" dirty="0" err="1"/>
              <a:t>ATB’s</a:t>
            </a:r>
            <a:r>
              <a:rPr lang="de-CH" b="1" dirty="0"/>
              <a:t> benötigen:</a:t>
            </a:r>
          </a:p>
          <a:p>
            <a:r>
              <a:rPr lang="de-CH" dirty="0"/>
              <a:t>Den Führerausweis C und CE</a:t>
            </a:r>
          </a:p>
          <a:p>
            <a:r>
              <a:rPr lang="de-CH" dirty="0"/>
              <a:t>Einen Ausbildungskurs (Kapo ZH)</a:t>
            </a:r>
          </a:p>
          <a:p>
            <a:r>
              <a:rPr lang="de-CH" dirty="0"/>
              <a:t>Eine schriftliche Prüfung</a:t>
            </a:r>
          </a:p>
          <a:p>
            <a:r>
              <a:rPr lang="de-CH" dirty="0"/>
              <a:t>Eine praktische Prüfung</a:t>
            </a:r>
          </a:p>
          <a:p>
            <a:r>
              <a:rPr lang="de-CH" dirty="0"/>
              <a:t>Eine Versicherung (10 Mio.)</a:t>
            </a:r>
          </a:p>
          <a:p>
            <a:r>
              <a:rPr lang="de-CH" dirty="0"/>
              <a:t>Entsprechende Begleitfahrzeuge</a:t>
            </a:r>
          </a:p>
          <a:p>
            <a:endParaRPr lang="de-CH" dirty="0"/>
          </a:p>
        </p:txBody>
      </p:sp>
      <p:pic>
        <p:nvPicPr>
          <p:cNvPr id="6" name="Grafik 5" descr="Ein Bild, das Text, Straße, LKW, draußen enthält.&#10;&#10;Automatisch generierte Beschreibung">
            <a:extLst>
              <a:ext uri="{FF2B5EF4-FFF2-40B4-BE49-F238E27FC236}">
                <a16:creationId xmlns:a16="http://schemas.microsoft.com/office/drawing/2014/main" id="{C9812129-88CC-EBC0-90C5-F9556A5E4E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4080807"/>
            <a:ext cx="4870174" cy="1723744"/>
          </a:xfrm>
          <a:prstGeom prst="rect">
            <a:avLst/>
          </a:prstGeom>
        </p:spPr>
      </p:pic>
    </p:spTree>
    <p:extLst>
      <p:ext uri="{BB962C8B-B14F-4D97-AF65-F5344CB8AC3E}">
        <p14:creationId xmlns:p14="http://schemas.microsoft.com/office/powerpoint/2010/main" val="1711906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507FDD-B645-B72B-5F11-68779F2363CA}"/>
              </a:ext>
            </a:extLst>
          </p:cNvPr>
          <p:cNvSpPr>
            <a:spLocks noGrp="1"/>
          </p:cNvSpPr>
          <p:nvPr>
            <p:ph type="title"/>
          </p:nvPr>
        </p:nvSpPr>
        <p:spPr>
          <a:xfrm>
            <a:off x="838200" y="365125"/>
            <a:ext cx="10515600" cy="1325563"/>
          </a:xfrm>
        </p:spPr>
        <p:txBody>
          <a:bodyPr/>
          <a:lstStyle/>
          <a:p>
            <a:r>
              <a:rPr lang="de-CH"/>
              <a:t>Begleitfahrzeug</a:t>
            </a:r>
          </a:p>
        </p:txBody>
      </p:sp>
      <p:sp>
        <p:nvSpPr>
          <p:cNvPr id="3" name="Inhaltsplatzhalter 2">
            <a:extLst>
              <a:ext uri="{FF2B5EF4-FFF2-40B4-BE49-F238E27FC236}">
                <a16:creationId xmlns:a16="http://schemas.microsoft.com/office/drawing/2014/main" id="{623A50B7-696E-3BDA-2165-19AE5F647EF8}"/>
              </a:ext>
            </a:extLst>
          </p:cNvPr>
          <p:cNvSpPr>
            <a:spLocks noGrp="1"/>
          </p:cNvSpPr>
          <p:nvPr>
            <p:ph sz="half" idx="1"/>
          </p:nvPr>
        </p:nvSpPr>
        <p:spPr/>
        <p:txBody>
          <a:bodyPr>
            <a:normAutofit/>
          </a:bodyPr>
          <a:lstStyle/>
          <a:p>
            <a:pPr marL="0" indent="0">
              <a:buNone/>
            </a:pPr>
            <a:r>
              <a:rPr lang="de-CH" b="1" dirty="0"/>
              <a:t>Das Begleitfahrzeug benötigt:</a:t>
            </a:r>
          </a:p>
          <a:p>
            <a:r>
              <a:rPr lang="de-CH" dirty="0"/>
              <a:t>Gelbe Warnleuchten</a:t>
            </a:r>
          </a:p>
          <a:p>
            <a:r>
              <a:rPr lang="de-CH" dirty="0"/>
              <a:t>Scheinwerfer vorne / hinten</a:t>
            </a:r>
          </a:p>
          <a:p>
            <a:r>
              <a:rPr lang="de-CH" dirty="0"/>
              <a:t>Doppelseitige Matrixanzeige</a:t>
            </a:r>
          </a:p>
          <a:p>
            <a:r>
              <a:rPr lang="de-CH" dirty="0"/>
              <a:t>Reflektierende Markierungen</a:t>
            </a:r>
          </a:p>
          <a:p>
            <a:r>
              <a:rPr lang="de-CH" dirty="0"/>
              <a:t>Mobiltelefon und Funkgeräte</a:t>
            </a:r>
          </a:p>
          <a:p>
            <a:r>
              <a:rPr lang="de-CH" dirty="0"/>
              <a:t>Werkzeuge und Messgeräte</a:t>
            </a:r>
          </a:p>
          <a:p>
            <a:r>
              <a:rPr lang="de-CH" dirty="0" err="1"/>
              <a:t>Signalisationsmat</a:t>
            </a:r>
            <a:r>
              <a:rPr lang="de-CH" dirty="0"/>
              <a:t>., Werkzeuge</a:t>
            </a:r>
          </a:p>
          <a:p>
            <a:endParaRPr lang="de-CH" dirty="0"/>
          </a:p>
        </p:txBody>
      </p:sp>
      <p:pic>
        <p:nvPicPr>
          <p:cNvPr id="6" name="Inhaltsplatzhalter 5" descr="Ein Bild, das Gras, draußen, Baum enthält.&#10;&#10;Automatisch generierte Beschreibung">
            <a:extLst>
              <a:ext uri="{FF2B5EF4-FFF2-40B4-BE49-F238E27FC236}">
                <a16:creationId xmlns:a16="http://schemas.microsoft.com/office/drawing/2014/main" id="{C7DA1957-6814-6784-A354-58ECF795C547}"/>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2753504"/>
            <a:ext cx="5181600" cy="2495579"/>
          </a:xfrm>
        </p:spPr>
      </p:pic>
    </p:spTree>
    <p:extLst>
      <p:ext uri="{BB962C8B-B14F-4D97-AF65-F5344CB8AC3E}">
        <p14:creationId xmlns:p14="http://schemas.microsoft.com/office/powerpoint/2010/main" val="1134645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DBCC9F-45FB-EAA0-30FA-5830C012B9A3}"/>
              </a:ext>
            </a:extLst>
          </p:cNvPr>
          <p:cNvSpPr>
            <a:spLocks noGrp="1"/>
          </p:cNvSpPr>
          <p:nvPr>
            <p:ph type="title"/>
          </p:nvPr>
        </p:nvSpPr>
        <p:spPr>
          <a:xfrm>
            <a:off x="838200" y="365125"/>
            <a:ext cx="10515600" cy="1325563"/>
          </a:xfrm>
        </p:spPr>
        <p:txBody>
          <a:bodyPr/>
          <a:lstStyle/>
          <a:p>
            <a:r>
              <a:rPr lang="de-CH"/>
              <a:t>Aufgaben des ATB</a:t>
            </a:r>
          </a:p>
        </p:txBody>
      </p:sp>
      <p:sp>
        <p:nvSpPr>
          <p:cNvPr id="3" name="Inhaltsplatzhalter 2">
            <a:extLst>
              <a:ext uri="{FF2B5EF4-FFF2-40B4-BE49-F238E27FC236}">
                <a16:creationId xmlns:a16="http://schemas.microsoft.com/office/drawing/2014/main" id="{7E617FD5-2675-B64F-F369-BB919344317D}"/>
              </a:ext>
            </a:extLst>
          </p:cNvPr>
          <p:cNvSpPr>
            <a:spLocks noGrp="1"/>
          </p:cNvSpPr>
          <p:nvPr>
            <p:ph sz="half" idx="1"/>
          </p:nvPr>
        </p:nvSpPr>
        <p:spPr/>
        <p:txBody>
          <a:bodyPr>
            <a:normAutofit/>
          </a:bodyPr>
          <a:lstStyle/>
          <a:p>
            <a:r>
              <a:rPr lang="de-CH" dirty="0"/>
              <a:t>Rekognoszierung der Strecke</a:t>
            </a:r>
          </a:p>
          <a:p>
            <a:r>
              <a:rPr lang="de-CH" dirty="0"/>
              <a:t>Abklärungen bei Baustellen</a:t>
            </a:r>
          </a:p>
          <a:p>
            <a:r>
              <a:rPr lang="de-CH" dirty="0"/>
              <a:t>Vermessung von Hindernissen</a:t>
            </a:r>
          </a:p>
          <a:p>
            <a:r>
              <a:rPr lang="de-CH" dirty="0"/>
              <a:t>Suche nach Abstellmöglichkeiten</a:t>
            </a:r>
          </a:p>
          <a:p>
            <a:r>
              <a:rPr lang="de-CH" dirty="0"/>
              <a:t>Definierung und Info Begleitcrew</a:t>
            </a:r>
          </a:p>
          <a:p>
            <a:r>
              <a:rPr lang="de-CH" dirty="0"/>
              <a:t>Absprachen mit dem Fahrer</a:t>
            </a:r>
          </a:p>
          <a:p>
            <a:pPr marL="0" indent="0">
              <a:buNone/>
            </a:pPr>
            <a:r>
              <a:rPr lang="de-CH" dirty="0"/>
              <a:t>   (Baustellen, Brücken, Tunnels)</a:t>
            </a:r>
          </a:p>
          <a:p>
            <a:r>
              <a:rPr lang="de-CH" dirty="0"/>
              <a:t>Avisierung des Empfängers</a:t>
            </a:r>
          </a:p>
          <a:p>
            <a:endParaRPr lang="de-CH" dirty="0"/>
          </a:p>
          <a:p>
            <a:endParaRPr lang="de-CH" dirty="0"/>
          </a:p>
        </p:txBody>
      </p:sp>
      <p:pic>
        <p:nvPicPr>
          <p:cNvPr id="10" name="Inhaltsplatzhalter 9" descr="Ein Bild, das Text, Baum, draußen, Straße enthält.&#10;&#10;Automatisch generierte Beschreibung">
            <a:extLst>
              <a:ext uri="{FF2B5EF4-FFF2-40B4-BE49-F238E27FC236}">
                <a16:creationId xmlns:a16="http://schemas.microsoft.com/office/drawing/2014/main" id="{D2E73C84-85CE-270C-ACD1-C37E26FDE177}"/>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2316" r="10110"/>
          <a:stretch/>
        </p:blipFill>
        <p:spPr>
          <a:xfrm>
            <a:off x="6250144" y="2042747"/>
            <a:ext cx="5211917" cy="3135027"/>
          </a:xfrm>
        </p:spPr>
      </p:pic>
    </p:spTree>
    <p:extLst>
      <p:ext uri="{BB962C8B-B14F-4D97-AF65-F5344CB8AC3E}">
        <p14:creationId xmlns:p14="http://schemas.microsoft.com/office/powerpoint/2010/main" val="487961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7F61DE-A6A8-5F48-5486-0A858DEDB33C}"/>
              </a:ext>
            </a:extLst>
          </p:cNvPr>
          <p:cNvSpPr>
            <a:spLocks noGrp="1"/>
          </p:cNvSpPr>
          <p:nvPr>
            <p:ph type="title"/>
          </p:nvPr>
        </p:nvSpPr>
        <p:spPr>
          <a:xfrm>
            <a:off x="838200" y="365125"/>
            <a:ext cx="10515600" cy="1325563"/>
          </a:xfrm>
        </p:spPr>
        <p:txBody>
          <a:bodyPr/>
          <a:lstStyle/>
          <a:p>
            <a:r>
              <a:rPr lang="de-CH"/>
              <a:t>Bewilligungsverfahren</a:t>
            </a:r>
          </a:p>
        </p:txBody>
      </p:sp>
      <p:sp>
        <p:nvSpPr>
          <p:cNvPr id="3" name="Inhaltsplatzhalter 2">
            <a:extLst>
              <a:ext uri="{FF2B5EF4-FFF2-40B4-BE49-F238E27FC236}">
                <a16:creationId xmlns:a16="http://schemas.microsoft.com/office/drawing/2014/main" id="{DADAECAD-86E2-F43F-1BD6-9676A19EF272}"/>
              </a:ext>
            </a:extLst>
          </p:cNvPr>
          <p:cNvSpPr>
            <a:spLocks noGrp="1"/>
          </p:cNvSpPr>
          <p:nvPr>
            <p:ph sz="half" idx="1"/>
          </p:nvPr>
        </p:nvSpPr>
        <p:spPr/>
        <p:txBody>
          <a:bodyPr>
            <a:normAutofit/>
          </a:bodyPr>
          <a:lstStyle/>
          <a:p>
            <a:pPr marL="0" indent="0">
              <a:buNone/>
            </a:pPr>
            <a:r>
              <a:rPr lang="de-CH" b="1" dirty="0"/>
              <a:t>Ablauf des Verfahrens:</a:t>
            </a:r>
          </a:p>
          <a:p>
            <a:r>
              <a:rPr lang="de-CH" dirty="0" err="1"/>
              <a:t>Gesuchseingabe</a:t>
            </a:r>
            <a:r>
              <a:rPr lang="de-CH" dirty="0"/>
              <a:t> beim ASTRA</a:t>
            </a:r>
          </a:p>
          <a:p>
            <a:r>
              <a:rPr lang="de-CH" dirty="0"/>
              <a:t>Bewilligungsverfahren Kantone</a:t>
            </a:r>
          </a:p>
          <a:p>
            <a:r>
              <a:rPr lang="de-CH" dirty="0"/>
              <a:t>Schriftl. Vor-Anmeldung Polizei</a:t>
            </a:r>
          </a:p>
          <a:p>
            <a:r>
              <a:rPr lang="de-CH" dirty="0"/>
              <a:t>Abklärungen bei Baustellen</a:t>
            </a:r>
          </a:p>
          <a:p>
            <a:r>
              <a:rPr lang="de-CH" dirty="0"/>
              <a:t>Telefonische Anmeldung Polizei</a:t>
            </a:r>
          </a:p>
          <a:p>
            <a:r>
              <a:rPr lang="de-CH" dirty="0"/>
              <a:t>Telefon. Rückmeldung Polizei</a:t>
            </a:r>
          </a:p>
          <a:p>
            <a:r>
              <a:rPr lang="de-CH" dirty="0"/>
              <a:t>Erstellung ATB-Rapport</a:t>
            </a:r>
          </a:p>
        </p:txBody>
      </p:sp>
      <p:pic>
        <p:nvPicPr>
          <p:cNvPr id="6" name="Inhaltsplatzhalter 5" descr="Ein Bild, das Text enthält.&#10;&#10;Automatisch generierte Beschreibung">
            <a:extLst>
              <a:ext uri="{FF2B5EF4-FFF2-40B4-BE49-F238E27FC236}">
                <a16:creationId xmlns:a16="http://schemas.microsoft.com/office/drawing/2014/main" id="{35462C81-B2EC-D784-ED8D-955B09DB2CF1}"/>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5120" r="22172" b="11313"/>
          <a:stretch/>
        </p:blipFill>
        <p:spPr>
          <a:xfrm>
            <a:off x="6019800" y="2071754"/>
            <a:ext cx="5944956" cy="3921422"/>
          </a:xfrm>
        </p:spPr>
      </p:pic>
      <p:cxnSp>
        <p:nvCxnSpPr>
          <p:cNvPr id="5" name="Gerade Verbindung mit Pfeil 4">
            <a:extLst>
              <a:ext uri="{FF2B5EF4-FFF2-40B4-BE49-F238E27FC236}">
                <a16:creationId xmlns:a16="http://schemas.microsoft.com/office/drawing/2014/main" id="{53D23254-8669-76B7-BE7F-B1C8B2E628F4}"/>
              </a:ext>
            </a:extLst>
          </p:cNvPr>
          <p:cNvCxnSpPr>
            <a:cxnSpLocks/>
          </p:cNvCxnSpPr>
          <p:nvPr/>
        </p:nvCxnSpPr>
        <p:spPr>
          <a:xfrm>
            <a:off x="5441216" y="2571112"/>
            <a:ext cx="403999" cy="33413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722815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1175</Words>
  <Application>Microsoft Office PowerPoint</Application>
  <PresentationFormat>Breitbild</PresentationFormat>
  <Paragraphs>151</Paragraphs>
  <Slides>24</Slides>
  <Notes>1</Notes>
  <HiddenSlides>2</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24</vt:i4>
      </vt:variant>
    </vt:vector>
  </HeadingPairs>
  <TitlesOfParts>
    <vt:vector size="29" baseType="lpstr">
      <vt:lpstr>Aptos</vt:lpstr>
      <vt:lpstr>Arial</vt:lpstr>
      <vt:lpstr>Calibri</vt:lpstr>
      <vt:lpstr>Calibri Light</vt:lpstr>
      <vt:lpstr>Office</vt:lpstr>
      <vt:lpstr>Info VATB Schweiz 2023</vt:lpstr>
      <vt:lpstr>Ihr Referent: David Künzli</vt:lpstr>
      <vt:lpstr>Ausnahmetransporte</vt:lpstr>
      <vt:lpstr>Grenzübergänge für AT</vt:lpstr>
      <vt:lpstr>Versorgungsrouten</vt:lpstr>
      <vt:lpstr>Ausnahmetransportbegleiter</vt:lpstr>
      <vt:lpstr>Begleitfahrzeug</vt:lpstr>
      <vt:lpstr>Aufgaben des ATB</vt:lpstr>
      <vt:lpstr>Bewilligungsverfahren</vt:lpstr>
      <vt:lpstr>Während der Fahrt…</vt:lpstr>
      <vt:lpstr>Ausnahmetransportfahrzeuge</vt:lpstr>
      <vt:lpstr>Schwertransporte</vt:lpstr>
      <vt:lpstr>Problem 1: Kreisel</vt:lpstr>
      <vt:lpstr>Problem 2: Bushaltestellen</vt:lpstr>
      <vt:lpstr>Problem 3: Inseln</vt:lpstr>
      <vt:lpstr>Problem 4: Pfosten / Signale</vt:lpstr>
      <vt:lpstr>Problem 5: Nachtfahrt</vt:lpstr>
      <vt:lpstr>Zusammenfassung</vt:lpstr>
      <vt:lpstr>Unterlagen für Planer</vt:lpstr>
      <vt:lpstr>Solidarität und Toleranz</vt:lpstr>
      <vt:lpstr>Nur mit AT zu transportieren…</vt:lpstr>
      <vt:lpstr>Zusammenfassung</vt:lpstr>
      <vt:lpstr>Besten Dank für  Ihre Unterstützung!</vt:lpstr>
      <vt:lpstr>Farbcode / Klassifizierung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VATB-Info</dc:title>
  <dc:creator>Künzli David</dc:creator>
  <cp:lastModifiedBy>Künzli David</cp:lastModifiedBy>
  <cp:revision>1</cp:revision>
  <dcterms:created xsi:type="dcterms:W3CDTF">2023-01-12T23:47:01Z</dcterms:created>
  <dcterms:modified xsi:type="dcterms:W3CDTF">2025-03-10T20:19:30Z</dcterms:modified>
</cp:coreProperties>
</file>