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256" r:id="rId3"/>
    <p:sldId id="273" r:id="rId4"/>
    <p:sldId id="258" r:id="rId5"/>
    <p:sldId id="280" r:id="rId6"/>
    <p:sldId id="268" r:id="rId7"/>
    <p:sldId id="281" r:id="rId8"/>
    <p:sldId id="260" r:id="rId9"/>
    <p:sldId id="265" r:id="rId10"/>
    <p:sldId id="284" r:id="rId11"/>
    <p:sldId id="264" r:id="rId12"/>
    <p:sldId id="285" r:id="rId13"/>
    <p:sldId id="275" r:id="rId14"/>
    <p:sldId id="276" r:id="rId15"/>
    <p:sldId id="266" r:id="rId16"/>
    <p:sldId id="271" r:id="rId17"/>
    <p:sldId id="269" r:id="rId18"/>
    <p:sldId id="272" r:id="rId19"/>
    <p:sldId id="278" r:id="rId20"/>
    <p:sldId id="279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D9D9D9"/>
    <a:srgbClr val="3AA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635856-1589-41C6-AF56-BCDE6F2F9640}" v="163" dt="2023-09-19T08:07:21.7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63" autoAdjust="0"/>
  </p:normalViewPr>
  <p:slideViewPr>
    <p:cSldViewPr snapToGrid="0">
      <p:cViewPr varScale="1">
        <p:scale>
          <a:sx n="83" d="100"/>
          <a:sy n="8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ünzli David" userId="7e41c8b22776dc3e" providerId="LiveId" clId="{34635856-1589-41C6-AF56-BCDE6F2F9640}"/>
    <pc:docChg chg="undo custSel delSld modSld sldOrd">
      <pc:chgData name="Künzli David" userId="7e41c8b22776dc3e" providerId="LiveId" clId="{34635856-1589-41C6-AF56-BCDE6F2F9640}" dt="2023-09-21T14:16:31.118" v="3818" actId="14100"/>
      <pc:docMkLst>
        <pc:docMk/>
      </pc:docMkLst>
      <pc:sldChg chg="addSp delSp modSp mod addAnim delAnim modAnim">
        <pc:chgData name="Künzli David" userId="7e41c8b22776dc3e" providerId="LiveId" clId="{34635856-1589-41C6-AF56-BCDE6F2F9640}" dt="2023-09-19T07:28:06.378" v="2901" actId="20577"/>
        <pc:sldMkLst>
          <pc:docMk/>
          <pc:sldMk cId="2197927746" sldId="258"/>
        </pc:sldMkLst>
        <pc:spChg chg="add mod">
          <ac:chgData name="Künzli David" userId="7e41c8b22776dc3e" providerId="LiveId" clId="{34635856-1589-41C6-AF56-BCDE6F2F9640}" dt="2023-09-18T15:11:56.378" v="22" actId="1038"/>
          <ac:spMkLst>
            <pc:docMk/>
            <pc:sldMk cId="2197927746" sldId="258"/>
            <ac:spMk id="4" creationId="{0944567C-93FD-6A11-B4FB-9E77A19932A7}"/>
          </ac:spMkLst>
        </pc:spChg>
        <pc:spChg chg="add mod">
          <ac:chgData name="Künzli David" userId="7e41c8b22776dc3e" providerId="LiveId" clId="{34635856-1589-41C6-AF56-BCDE6F2F9640}" dt="2023-09-19T07:28:06.378" v="2901" actId="20577"/>
          <ac:spMkLst>
            <pc:docMk/>
            <pc:sldMk cId="2197927746" sldId="258"/>
            <ac:spMk id="6" creationId="{DABA443F-181C-BAC5-D14F-DFF511731A8F}"/>
          </ac:spMkLst>
        </pc:spChg>
        <pc:spChg chg="add del mod">
          <ac:chgData name="Künzli David" userId="7e41c8b22776dc3e" providerId="LiveId" clId="{34635856-1589-41C6-AF56-BCDE6F2F9640}" dt="2023-09-18T15:15:13.627" v="57" actId="478"/>
          <ac:spMkLst>
            <pc:docMk/>
            <pc:sldMk cId="2197927746" sldId="258"/>
            <ac:spMk id="7" creationId="{CD9CA677-158D-162A-5F45-86092850D6D5}"/>
          </ac:spMkLst>
        </pc:spChg>
        <pc:spChg chg="add del mod">
          <ac:chgData name="Künzli David" userId="7e41c8b22776dc3e" providerId="LiveId" clId="{34635856-1589-41C6-AF56-BCDE6F2F9640}" dt="2023-09-18T15:14:13.025" v="41" actId="478"/>
          <ac:spMkLst>
            <pc:docMk/>
            <pc:sldMk cId="2197927746" sldId="258"/>
            <ac:spMk id="8" creationId="{B732D657-E0CE-D8A1-9094-5A3ED691855E}"/>
          </ac:spMkLst>
        </pc:spChg>
        <pc:spChg chg="add del mod">
          <ac:chgData name="Künzli David" userId="7e41c8b22776dc3e" providerId="LiveId" clId="{34635856-1589-41C6-AF56-BCDE6F2F9640}" dt="2023-09-18T15:14:20.019" v="43" actId="478"/>
          <ac:spMkLst>
            <pc:docMk/>
            <pc:sldMk cId="2197927746" sldId="258"/>
            <ac:spMk id="9" creationId="{E40B3548-13B3-5264-9845-483AFC9D24F1}"/>
          </ac:spMkLst>
        </pc:spChg>
        <pc:spChg chg="add mod">
          <ac:chgData name="Künzli David" userId="7e41c8b22776dc3e" providerId="LiveId" clId="{34635856-1589-41C6-AF56-BCDE6F2F9640}" dt="2023-09-19T07:27:48.582" v="2899" actId="14100"/>
          <ac:spMkLst>
            <pc:docMk/>
            <pc:sldMk cId="2197927746" sldId="258"/>
            <ac:spMk id="10" creationId="{C66C2CA3-513C-F193-B778-FF8CFF07086E}"/>
          </ac:spMkLst>
        </pc:spChg>
        <pc:spChg chg="add del mod">
          <ac:chgData name="Künzli David" userId="7e41c8b22776dc3e" providerId="LiveId" clId="{34635856-1589-41C6-AF56-BCDE6F2F9640}" dt="2023-09-18T15:30:43.626" v="117" actId="478"/>
          <ac:spMkLst>
            <pc:docMk/>
            <pc:sldMk cId="2197927746" sldId="258"/>
            <ac:spMk id="11" creationId="{EE5D66DE-4EB3-0C44-F049-0363A80141F0}"/>
          </ac:spMkLst>
        </pc:spChg>
        <pc:spChg chg="add mod">
          <ac:chgData name="Künzli David" userId="7e41c8b22776dc3e" providerId="LiveId" clId="{34635856-1589-41C6-AF56-BCDE6F2F9640}" dt="2023-09-19T07:27:21.744" v="2893" actId="20577"/>
          <ac:spMkLst>
            <pc:docMk/>
            <pc:sldMk cId="2197927746" sldId="258"/>
            <ac:spMk id="12" creationId="{7243053D-5E30-2916-0A00-A36C5A973EBE}"/>
          </ac:spMkLst>
        </pc:spChg>
        <pc:spChg chg="add del mod">
          <ac:chgData name="Künzli David" userId="7e41c8b22776dc3e" providerId="LiveId" clId="{34635856-1589-41C6-AF56-BCDE6F2F9640}" dt="2023-09-18T15:30:41.555" v="116" actId="478"/>
          <ac:spMkLst>
            <pc:docMk/>
            <pc:sldMk cId="2197927746" sldId="258"/>
            <ac:spMk id="13" creationId="{CEBB378B-108B-FDA8-AEC0-30DB413B3102}"/>
          </ac:spMkLst>
        </pc:spChg>
        <pc:spChg chg="add mod">
          <ac:chgData name="Künzli David" userId="7e41c8b22776dc3e" providerId="LiveId" clId="{34635856-1589-41C6-AF56-BCDE6F2F9640}" dt="2023-09-19T06:35:56.941" v="2119" actId="14100"/>
          <ac:spMkLst>
            <pc:docMk/>
            <pc:sldMk cId="2197927746" sldId="258"/>
            <ac:spMk id="14" creationId="{6A907BE3-8694-1F1B-8A64-332688008EC4}"/>
          </ac:spMkLst>
        </pc:spChg>
        <pc:spChg chg="add mod">
          <ac:chgData name="Künzli David" userId="7e41c8b22776dc3e" providerId="LiveId" clId="{34635856-1589-41C6-AF56-BCDE6F2F9640}" dt="2023-09-19T06:36:02.209" v="2121" actId="14100"/>
          <ac:spMkLst>
            <pc:docMk/>
            <pc:sldMk cId="2197927746" sldId="258"/>
            <ac:spMk id="15" creationId="{335D9DF4-CA4D-4426-2C69-2F52C9C557BD}"/>
          </ac:spMkLst>
        </pc:spChg>
        <pc:spChg chg="add del mod">
          <ac:chgData name="Künzli David" userId="7e41c8b22776dc3e" providerId="LiveId" clId="{34635856-1589-41C6-AF56-BCDE6F2F9640}" dt="2023-09-19T06:35:01.028" v="2112" actId="207"/>
          <ac:spMkLst>
            <pc:docMk/>
            <pc:sldMk cId="2197927746" sldId="258"/>
            <ac:spMk id="16" creationId="{FF3C83D5-AB55-88CD-E0B4-251220A76EED}"/>
          </ac:spMkLst>
        </pc:spChg>
        <pc:picChg chg="mod modCrop">
          <ac:chgData name="Künzli David" userId="7e41c8b22776dc3e" providerId="LiveId" clId="{34635856-1589-41C6-AF56-BCDE6F2F9640}" dt="2023-09-19T06:37:52.699" v="2138" actId="732"/>
          <ac:picMkLst>
            <pc:docMk/>
            <pc:sldMk cId="2197927746" sldId="258"/>
            <ac:picMk id="5" creationId="{2C945D86-82EB-BEB2-0ACD-8EC8D7CDBA87}"/>
          </ac:picMkLst>
        </pc:picChg>
      </pc:sldChg>
      <pc:sldChg chg="del">
        <pc:chgData name="Künzli David" userId="7e41c8b22776dc3e" providerId="LiveId" clId="{34635856-1589-41C6-AF56-BCDE6F2F9640}" dt="2023-08-02T19:28:22.873" v="0" actId="47"/>
        <pc:sldMkLst>
          <pc:docMk/>
          <pc:sldMk cId="1320344599" sldId="259"/>
        </pc:sldMkLst>
      </pc:sldChg>
      <pc:sldChg chg="addSp modSp mod">
        <pc:chgData name="Künzli David" userId="7e41c8b22776dc3e" providerId="LiveId" clId="{34635856-1589-41C6-AF56-BCDE6F2F9640}" dt="2023-09-19T07:34:21.209" v="2996" actId="20577"/>
        <pc:sldMkLst>
          <pc:docMk/>
          <pc:sldMk cId="487961474" sldId="260"/>
        </pc:sldMkLst>
        <pc:spChg chg="mod">
          <ac:chgData name="Künzli David" userId="7e41c8b22776dc3e" providerId="LiveId" clId="{34635856-1589-41C6-AF56-BCDE6F2F9640}" dt="2023-09-19T07:34:21.209" v="2996" actId="20577"/>
          <ac:spMkLst>
            <pc:docMk/>
            <pc:sldMk cId="487961474" sldId="260"/>
            <ac:spMk id="3" creationId="{7E617FD5-2675-B64F-F369-BB919344317D}"/>
          </ac:spMkLst>
        </pc:spChg>
        <pc:picChg chg="add mod">
          <ac:chgData name="Künzli David" userId="7e41c8b22776dc3e" providerId="LiveId" clId="{34635856-1589-41C6-AF56-BCDE6F2F9640}" dt="2023-09-18T17:44:21.012" v="1854" actId="14100"/>
          <ac:picMkLst>
            <pc:docMk/>
            <pc:sldMk cId="487961474" sldId="260"/>
            <ac:picMk id="4" creationId="{6755EC79-3F68-3B5A-189B-F4F2E6F8D817}"/>
          </ac:picMkLst>
        </pc:picChg>
        <pc:picChg chg="mod">
          <ac:chgData name="Künzli David" userId="7e41c8b22776dc3e" providerId="LiveId" clId="{34635856-1589-41C6-AF56-BCDE6F2F9640}" dt="2023-09-18T17:44:23.895" v="1855" actId="14100"/>
          <ac:picMkLst>
            <pc:docMk/>
            <pc:sldMk cId="487961474" sldId="260"/>
            <ac:picMk id="10" creationId="{D2E73C84-85CE-270C-ACD1-C37E26FDE177}"/>
          </ac:picMkLst>
        </pc:picChg>
      </pc:sldChg>
      <pc:sldChg chg="del">
        <pc:chgData name="Künzli David" userId="7e41c8b22776dc3e" providerId="LiveId" clId="{34635856-1589-41C6-AF56-BCDE6F2F9640}" dt="2023-09-18T17:54:56.218" v="1858" actId="47"/>
        <pc:sldMkLst>
          <pc:docMk/>
          <pc:sldMk cId="3742650953" sldId="262"/>
        </pc:sldMkLst>
      </pc:sldChg>
      <pc:sldChg chg="addSp delSp modSp mod">
        <pc:chgData name="Künzli David" userId="7e41c8b22776dc3e" providerId="LiveId" clId="{34635856-1589-41C6-AF56-BCDE6F2F9640}" dt="2023-09-18T18:11:24.628" v="2024" actId="1076"/>
        <pc:sldMkLst>
          <pc:docMk/>
          <pc:sldMk cId="1479106057" sldId="265"/>
        </pc:sldMkLst>
        <pc:spChg chg="mod">
          <ac:chgData name="Künzli David" userId="7e41c8b22776dc3e" providerId="LiveId" clId="{34635856-1589-41C6-AF56-BCDE6F2F9640}" dt="2023-09-18T18:09:35.555" v="2012" actId="6549"/>
          <ac:spMkLst>
            <pc:docMk/>
            <pc:sldMk cId="1479106057" sldId="265"/>
            <ac:spMk id="2" creationId="{117BBF27-6C58-E3BC-7A09-8C8F12AC065A}"/>
          </ac:spMkLst>
        </pc:spChg>
        <pc:spChg chg="mod">
          <ac:chgData name="Künzli David" userId="7e41c8b22776dc3e" providerId="LiveId" clId="{34635856-1589-41C6-AF56-BCDE6F2F9640}" dt="2023-09-18T18:08:15.615" v="1988" actId="20577"/>
          <ac:spMkLst>
            <pc:docMk/>
            <pc:sldMk cId="1479106057" sldId="265"/>
            <ac:spMk id="3" creationId="{1608F93B-F76D-43A1-0E42-5BC075498336}"/>
          </ac:spMkLst>
        </pc:spChg>
        <pc:spChg chg="mod">
          <ac:chgData name="Künzli David" userId="7e41c8b22776dc3e" providerId="LiveId" clId="{34635856-1589-41C6-AF56-BCDE6F2F9640}" dt="2023-09-18T18:11:11.374" v="2022" actId="1035"/>
          <ac:spMkLst>
            <pc:docMk/>
            <pc:sldMk cId="1479106057" sldId="265"/>
            <ac:spMk id="11" creationId="{31BE842D-3DAA-20D8-3EBF-BD9F73485ED9}"/>
          </ac:spMkLst>
        </pc:spChg>
        <pc:spChg chg="mod">
          <ac:chgData name="Künzli David" userId="7e41c8b22776dc3e" providerId="LiveId" clId="{34635856-1589-41C6-AF56-BCDE6F2F9640}" dt="2023-09-18T18:11:20.401" v="2023" actId="1076"/>
          <ac:spMkLst>
            <pc:docMk/>
            <pc:sldMk cId="1479106057" sldId="265"/>
            <ac:spMk id="13" creationId="{98583233-5FC3-2504-7CC8-2661DCFA29E6}"/>
          </ac:spMkLst>
        </pc:spChg>
        <pc:spChg chg="mod">
          <ac:chgData name="Künzli David" userId="7e41c8b22776dc3e" providerId="LiveId" clId="{34635856-1589-41C6-AF56-BCDE6F2F9640}" dt="2023-09-18T18:11:24.628" v="2024" actId="1076"/>
          <ac:spMkLst>
            <pc:docMk/>
            <pc:sldMk cId="1479106057" sldId="265"/>
            <ac:spMk id="15" creationId="{55A672A1-0998-22CA-F6D6-DB96CA569717}"/>
          </ac:spMkLst>
        </pc:spChg>
        <pc:picChg chg="del mod">
          <ac:chgData name="Künzli David" userId="7e41c8b22776dc3e" providerId="LiveId" clId="{34635856-1589-41C6-AF56-BCDE6F2F9640}" dt="2023-09-18T18:07:49.530" v="1955" actId="478"/>
          <ac:picMkLst>
            <pc:docMk/>
            <pc:sldMk cId="1479106057" sldId="265"/>
            <ac:picMk id="5" creationId="{98D55984-E612-B8C8-9C4F-6F0FA0F6D71F}"/>
          </ac:picMkLst>
        </pc:picChg>
        <pc:picChg chg="mod">
          <ac:chgData name="Künzli David" userId="7e41c8b22776dc3e" providerId="LiveId" clId="{34635856-1589-41C6-AF56-BCDE6F2F9640}" dt="2023-09-18T18:09:52.798" v="2015" actId="14100"/>
          <ac:picMkLst>
            <pc:docMk/>
            <pc:sldMk cId="1479106057" sldId="265"/>
            <ac:picMk id="7" creationId="{841C3458-EA83-C77F-6425-BA672777DDA3}"/>
          </ac:picMkLst>
        </pc:picChg>
        <pc:picChg chg="mod">
          <ac:chgData name="Künzli David" userId="7e41c8b22776dc3e" providerId="LiveId" clId="{34635856-1589-41C6-AF56-BCDE6F2F9640}" dt="2023-09-18T18:09:59.617" v="2016" actId="1076"/>
          <ac:picMkLst>
            <pc:docMk/>
            <pc:sldMk cId="1479106057" sldId="265"/>
            <ac:picMk id="10" creationId="{A79E0ADC-D552-0C7A-4774-286B35024A14}"/>
          </ac:picMkLst>
        </pc:picChg>
        <pc:picChg chg="mod">
          <ac:chgData name="Künzli David" userId="7e41c8b22776dc3e" providerId="LiveId" clId="{34635856-1589-41C6-AF56-BCDE6F2F9640}" dt="2023-09-18T18:09:49.676" v="2014" actId="1076"/>
          <ac:picMkLst>
            <pc:docMk/>
            <pc:sldMk cId="1479106057" sldId="265"/>
            <ac:picMk id="14" creationId="{137BB06F-CA01-A3DD-0F66-025D1357344A}"/>
          </ac:picMkLst>
        </pc:picChg>
        <pc:cxnChg chg="add del mod">
          <ac:chgData name="Künzli David" userId="7e41c8b22776dc3e" providerId="LiveId" clId="{34635856-1589-41C6-AF56-BCDE6F2F9640}" dt="2023-09-18T18:07:57.068" v="1958" actId="478"/>
          <ac:cxnSpMkLst>
            <pc:docMk/>
            <pc:sldMk cId="1479106057" sldId="265"/>
            <ac:cxnSpMk id="4" creationId="{08BF70C4-FB92-8DCC-7F81-15B0BCC7BDB9}"/>
          </ac:cxnSpMkLst>
        </pc:cxnChg>
        <pc:cxnChg chg="del">
          <ac:chgData name="Künzli David" userId="7e41c8b22776dc3e" providerId="LiveId" clId="{34635856-1589-41C6-AF56-BCDE6F2F9640}" dt="2023-09-18T17:55:14.815" v="1859" actId="478"/>
          <ac:cxnSpMkLst>
            <pc:docMk/>
            <pc:sldMk cId="1479106057" sldId="265"/>
            <ac:cxnSpMk id="6" creationId="{1B9FCD5F-8AC1-7079-8D10-9BF9AA2CDCFE}"/>
          </ac:cxnSpMkLst>
        </pc:cxnChg>
        <pc:cxnChg chg="mod">
          <ac:chgData name="Künzli David" userId="7e41c8b22776dc3e" providerId="LiveId" clId="{34635856-1589-41C6-AF56-BCDE6F2F9640}" dt="2023-09-18T18:10:50.515" v="2018" actId="14100"/>
          <ac:cxnSpMkLst>
            <pc:docMk/>
            <pc:sldMk cId="1479106057" sldId="265"/>
            <ac:cxnSpMk id="16" creationId="{D74343FB-2078-BB15-E5FD-09EA4F2694CB}"/>
          </ac:cxnSpMkLst>
        </pc:cxnChg>
        <pc:cxnChg chg="mod">
          <ac:chgData name="Künzli David" userId="7e41c8b22776dc3e" providerId="LiveId" clId="{34635856-1589-41C6-AF56-BCDE6F2F9640}" dt="2023-09-18T18:09:08.856" v="2002" actId="1037"/>
          <ac:cxnSpMkLst>
            <pc:docMk/>
            <pc:sldMk cId="1479106057" sldId="265"/>
            <ac:cxnSpMk id="17" creationId="{6AC96C0C-E6FA-764C-6A3D-D696D81A77DE}"/>
          </ac:cxnSpMkLst>
        </pc:cxnChg>
        <pc:cxnChg chg="mod">
          <ac:chgData name="Künzli David" userId="7e41c8b22776dc3e" providerId="LiveId" clId="{34635856-1589-41C6-AF56-BCDE6F2F9640}" dt="2023-09-18T18:10:46.143" v="2017" actId="14100"/>
          <ac:cxnSpMkLst>
            <pc:docMk/>
            <pc:sldMk cId="1479106057" sldId="265"/>
            <ac:cxnSpMk id="18" creationId="{ACF8CB7E-107E-B8F8-9818-756A832C0074}"/>
          </ac:cxnSpMkLst>
        </pc:cxnChg>
      </pc:sldChg>
      <pc:sldChg chg="addSp delSp modSp mod">
        <pc:chgData name="Künzli David" userId="7e41c8b22776dc3e" providerId="LiveId" clId="{34635856-1589-41C6-AF56-BCDE6F2F9640}" dt="2023-09-19T08:08:54.027" v="3806" actId="20577"/>
        <pc:sldMkLst>
          <pc:docMk/>
          <pc:sldMk cId="889719274" sldId="266"/>
        </pc:sldMkLst>
        <pc:spChg chg="mod">
          <ac:chgData name="Künzli David" userId="7e41c8b22776dc3e" providerId="LiveId" clId="{34635856-1589-41C6-AF56-BCDE6F2F9640}" dt="2023-09-19T08:04:23.783" v="3718" actId="20577"/>
          <ac:spMkLst>
            <pc:docMk/>
            <pc:sldMk cId="889719274" sldId="266"/>
            <ac:spMk id="2" creationId="{81EFA131-5CE7-25B7-3A42-97FFB80D5859}"/>
          </ac:spMkLst>
        </pc:spChg>
        <pc:spChg chg="mod">
          <ac:chgData name="Künzli David" userId="7e41c8b22776dc3e" providerId="LiveId" clId="{34635856-1589-41C6-AF56-BCDE6F2F9640}" dt="2023-09-19T08:04:38.571" v="3719" actId="20577"/>
          <ac:spMkLst>
            <pc:docMk/>
            <pc:sldMk cId="889719274" sldId="266"/>
            <ac:spMk id="3" creationId="{C6874F0D-C45F-2CE7-C8FB-6392B53A4150}"/>
          </ac:spMkLst>
        </pc:spChg>
        <pc:spChg chg="add mod">
          <ac:chgData name="Künzli David" userId="7e41c8b22776dc3e" providerId="LiveId" clId="{34635856-1589-41C6-AF56-BCDE6F2F9640}" dt="2023-09-19T08:08:54.027" v="3806" actId="20577"/>
          <ac:spMkLst>
            <pc:docMk/>
            <pc:sldMk cId="889719274" sldId="266"/>
            <ac:spMk id="4" creationId="{5322FAC2-64B6-631C-428F-48701B79E9E7}"/>
          </ac:spMkLst>
        </pc:spChg>
        <pc:cxnChg chg="del mod">
          <ac:chgData name="Künzli David" userId="7e41c8b22776dc3e" providerId="LiveId" clId="{34635856-1589-41C6-AF56-BCDE6F2F9640}" dt="2023-09-18T17:29:02.537" v="1229" actId="478"/>
          <ac:cxnSpMkLst>
            <pc:docMk/>
            <pc:sldMk cId="889719274" sldId="266"/>
            <ac:cxnSpMk id="4" creationId="{10C916E4-35EE-27DE-4AF6-0A80232EB4D1}"/>
          </ac:cxnSpMkLst>
        </pc:cxnChg>
      </pc:sldChg>
      <pc:sldChg chg="del">
        <pc:chgData name="Künzli David" userId="7e41c8b22776dc3e" providerId="LiveId" clId="{34635856-1589-41C6-AF56-BCDE6F2F9640}" dt="2023-09-18T17:30:21.233" v="1254" actId="2696"/>
        <pc:sldMkLst>
          <pc:docMk/>
          <pc:sldMk cId="39853595" sldId="267"/>
        </pc:sldMkLst>
      </pc:sldChg>
      <pc:sldChg chg="modSp mod">
        <pc:chgData name="Künzli David" userId="7e41c8b22776dc3e" providerId="LiveId" clId="{34635856-1589-41C6-AF56-BCDE6F2F9640}" dt="2023-09-19T06:40:21.939" v="2188" actId="1036"/>
        <pc:sldMkLst>
          <pc:docMk/>
          <pc:sldMk cId="3395066626" sldId="268"/>
        </pc:sldMkLst>
        <pc:spChg chg="mod">
          <ac:chgData name="Künzli David" userId="7e41c8b22776dc3e" providerId="LiveId" clId="{34635856-1589-41C6-AF56-BCDE6F2F9640}" dt="2023-09-18T17:40:47.507" v="1735" actId="27636"/>
          <ac:spMkLst>
            <pc:docMk/>
            <pc:sldMk cId="3395066626" sldId="268"/>
            <ac:spMk id="2" creationId="{77939C44-B366-9BC6-BDD9-9957D274589B}"/>
          </ac:spMkLst>
        </pc:spChg>
        <pc:spChg chg="mod">
          <ac:chgData name="Künzli David" userId="7e41c8b22776dc3e" providerId="LiveId" clId="{34635856-1589-41C6-AF56-BCDE6F2F9640}" dt="2023-09-18T17:43:08.142" v="1849" actId="6549"/>
          <ac:spMkLst>
            <pc:docMk/>
            <pc:sldMk cId="3395066626" sldId="268"/>
            <ac:spMk id="3" creationId="{BED02274-1690-B2A9-A1B5-7BDC48795471}"/>
          </ac:spMkLst>
        </pc:spChg>
        <pc:picChg chg="mod">
          <ac:chgData name="Künzli David" userId="7e41c8b22776dc3e" providerId="LiveId" clId="{34635856-1589-41C6-AF56-BCDE6F2F9640}" dt="2023-09-19T06:40:21.939" v="2188" actId="1036"/>
          <ac:picMkLst>
            <pc:docMk/>
            <pc:sldMk cId="3395066626" sldId="268"/>
            <ac:picMk id="5" creationId="{72A01B00-4E23-C1F6-7CAD-CBFACFCDC7BD}"/>
          </ac:picMkLst>
        </pc:picChg>
      </pc:sldChg>
      <pc:sldChg chg="modSp mod">
        <pc:chgData name="Künzli David" userId="7e41c8b22776dc3e" providerId="LiveId" clId="{34635856-1589-41C6-AF56-BCDE6F2F9640}" dt="2023-09-19T07:09:39.134" v="2728" actId="27636"/>
        <pc:sldMkLst>
          <pc:docMk/>
          <pc:sldMk cId="728703902" sldId="269"/>
        </pc:sldMkLst>
        <pc:spChg chg="mod">
          <ac:chgData name="Künzli David" userId="7e41c8b22776dc3e" providerId="LiveId" clId="{34635856-1589-41C6-AF56-BCDE6F2F9640}" dt="2023-09-19T07:09:39.134" v="2728" actId="27636"/>
          <ac:spMkLst>
            <pc:docMk/>
            <pc:sldMk cId="728703902" sldId="269"/>
            <ac:spMk id="3" creationId="{A76ED65F-89FC-5770-76D0-731EBFEF0B16}"/>
          </ac:spMkLst>
        </pc:spChg>
      </pc:sldChg>
      <pc:sldChg chg="modSp mod ord">
        <pc:chgData name="Künzli David" userId="7e41c8b22776dc3e" providerId="LiveId" clId="{34635856-1589-41C6-AF56-BCDE6F2F9640}" dt="2023-09-19T07:07:47.069" v="2675" actId="20577"/>
        <pc:sldMkLst>
          <pc:docMk/>
          <pc:sldMk cId="2749535597" sldId="271"/>
        </pc:sldMkLst>
        <pc:spChg chg="mod">
          <ac:chgData name="Künzli David" userId="7e41c8b22776dc3e" providerId="LiveId" clId="{34635856-1589-41C6-AF56-BCDE6F2F9640}" dt="2023-09-19T07:06:19.076" v="2640" actId="6549"/>
          <ac:spMkLst>
            <pc:docMk/>
            <pc:sldMk cId="2749535597" sldId="271"/>
            <ac:spMk id="2" creationId="{C1D4F9D6-8A2B-2CF2-954C-CFCD06FF52F5}"/>
          </ac:spMkLst>
        </pc:spChg>
        <pc:spChg chg="mod">
          <ac:chgData name="Künzli David" userId="7e41c8b22776dc3e" providerId="LiveId" clId="{34635856-1589-41C6-AF56-BCDE6F2F9640}" dt="2023-09-19T07:07:47.069" v="2675" actId="20577"/>
          <ac:spMkLst>
            <pc:docMk/>
            <pc:sldMk cId="2749535597" sldId="271"/>
            <ac:spMk id="3" creationId="{0F72A398-F61D-1413-06A4-01C7F71F91C5}"/>
          </ac:spMkLst>
        </pc:spChg>
      </pc:sldChg>
      <pc:sldChg chg="modSp mod">
        <pc:chgData name="Künzli David" userId="7e41c8b22776dc3e" providerId="LiveId" clId="{34635856-1589-41C6-AF56-BCDE6F2F9640}" dt="2023-09-19T07:10:32.848" v="2730" actId="20577"/>
        <pc:sldMkLst>
          <pc:docMk/>
          <pc:sldMk cId="843892038" sldId="272"/>
        </pc:sldMkLst>
        <pc:spChg chg="mod">
          <ac:chgData name="Künzli David" userId="7e41c8b22776dc3e" providerId="LiveId" clId="{34635856-1589-41C6-AF56-BCDE6F2F9640}" dt="2023-09-19T07:10:32.848" v="2730" actId="20577"/>
          <ac:spMkLst>
            <pc:docMk/>
            <pc:sldMk cId="843892038" sldId="272"/>
            <ac:spMk id="3" creationId="{E4882034-4F02-E3CC-ADB5-6A727FC5174B}"/>
          </ac:spMkLst>
        </pc:spChg>
        <pc:picChg chg="mod modCrop">
          <ac:chgData name="Künzli David" userId="7e41c8b22776dc3e" providerId="LiveId" clId="{34635856-1589-41C6-AF56-BCDE6F2F9640}" dt="2023-09-18T17:34:33.582" v="1403" actId="732"/>
          <ac:picMkLst>
            <pc:docMk/>
            <pc:sldMk cId="843892038" sldId="272"/>
            <ac:picMk id="4" creationId="{A878FDC9-EECA-D2CF-3130-3CB028D5A1F4}"/>
          </ac:picMkLst>
        </pc:picChg>
      </pc:sldChg>
      <pc:sldChg chg="modSp mod ord">
        <pc:chgData name="Künzli David" userId="7e41c8b22776dc3e" providerId="LiveId" clId="{34635856-1589-41C6-AF56-BCDE6F2F9640}" dt="2023-09-19T07:14:38.728" v="2852" actId="20577"/>
        <pc:sldMkLst>
          <pc:docMk/>
          <pc:sldMk cId="1554653809" sldId="273"/>
        </pc:sldMkLst>
        <pc:spChg chg="mod">
          <ac:chgData name="Künzli David" userId="7e41c8b22776dc3e" providerId="LiveId" clId="{34635856-1589-41C6-AF56-BCDE6F2F9640}" dt="2023-09-19T07:14:38.728" v="2852" actId="20577"/>
          <ac:spMkLst>
            <pc:docMk/>
            <pc:sldMk cId="1554653809" sldId="273"/>
            <ac:spMk id="3" creationId="{E6A54D7A-36DB-BF53-5AA9-DA2FD7046402}"/>
          </ac:spMkLst>
        </pc:spChg>
      </pc:sldChg>
      <pc:sldChg chg="addSp delSp modSp mod">
        <pc:chgData name="Künzli David" userId="7e41c8b22776dc3e" providerId="LiveId" clId="{34635856-1589-41C6-AF56-BCDE6F2F9640}" dt="2023-09-19T07:49:11.290" v="3541" actId="113"/>
        <pc:sldMkLst>
          <pc:docMk/>
          <pc:sldMk cId="528202002" sldId="275"/>
        </pc:sldMkLst>
        <pc:spChg chg="mod">
          <ac:chgData name="Künzli David" userId="7e41c8b22776dc3e" providerId="LiveId" clId="{34635856-1589-41C6-AF56-BCDE6F2F9640}" dt="2023-09-18T17:12:20.707" v="921" actId="20577"/>
          <ac:spMkLst>
            <pc:docMk/>
            <pc:sldMk cId="528202002" sldId="275"/>
            <ac:spMk id="2" creationId="{3CEB83A6-02DF-608D-8C14-79005FB1E6EF}"/>
          </ac:spMkLst>
        </pc:spChg>
        <pc:spChg chg="mod">
          <ac:chgData name="Künzli David" userId="7e41c8b22776dc3e" providerId="LiveId" clId="{34635856-1589-41C6-AF56-BCDE6F2F9640}" dt="2023-09-19T07:49:11.290" v="3541" actId="113"/>
          <ac:spMkLst>
            <pc:docMk/>
            <pc:sldMk cId="528202002" sldId="275"/>
            <ac:spMk id="3" creationId="{1D0DF337-234A-D85B-0240-2ED2FA447723}"/>
          </ac:spMkLst>
        </pc:spChg>
        <pc:spChg chg="add mod">
          <ac:chgData name="Künzli David" userId="7e41c8b22776dc3e" providerId="LiveId" clId="{34635856-1589-41C6-AF56-BCDE6F2F9640}" dt="2023-09-19T06:57:17.680" v="2397" actId="14100"/>
          <ac:spMkLst>
            <pc:docMk/>
            <pc:sldMk cId="528202002" sldId="275"/>
            <ac:spMk id="4" creationId="{0FCC6BE7-3964-604F-184B-16423FD51186}"/>
          </ac:spMkLst>
        </pc:spChg>
        <pc:spChg chg="add del mod">
          <ac:chgData name="Künzli David" userId="7e41c8b22776dc3e" providerId="LiveId" clId="{34635856-1589-41C6-AF56-BCDE6F2F9640}" dt="2023-09-18T16:36:00.800" v="195" actId="478"/>
          <ac:spMkLst>
            <pc:docMk/>
            <pc:sldMk cId="528202002" sldId="275"/>
            <ac:spMk id="5" creationId="{BC92127E-9E5F-F9B0-D09B-0CC5ECDD0DFF}"/>
          </ac:spMkLst>
        </pc:spChg>
        <pc:spChg chg="del">
          <ac:chgData name="Künzli David" userId="7e41c8b22776dc3e" providerId="LiveId" clId="{34635856-1589-41C6-AF56-BCDE6F2F9640}" dt="2023-09-18T16:35:50.079" v="192" actId="478"/>
          <ac:spMkLst>
            <pc:docMk/>
            <pc:sldMk cId="528202002" sldId="275"/>
            <ac:spMk id="9" creationId="{A90B433A-0DE2-F339-2E81-70B9DD9372E7}"/>
          </ac:spMkLst>
        </pc:spChg>
        <pc:spChg chg="mod ord">
          <ac:chgData name="Künzli David" userId="7e41c8b22776dc3e" providerId="LiveId" clId="{34635856-1589-41C6-AF56-BCDE6F2F9640}" dt="2023-09-19T06:57:12.760" v="2396" actId="1038"/>
          <ac:spMkLst>
            <pc:docMk/>
            <pc:sldMk cId="528202002" sldId="275"/>
            <ac:spMk id="10" creationId="{EFBEE0FA-B3E5-D2D8-622F-341F87EDF2BC}"/>
          </ac:spMkLst>
        </pc:spChg>
        <pc:spChg chg="del mod">
          <ac:chgData name="Künzli David" userId="7e41c8b22776dc3e" providerId="LiveId" clId="{34635856-1589-41C6-AF56-BCDE6F2F9640}" dt="2023-09-19T06:56:23.927" v="2382" actId="478"/>
          <ac:spMkLst>
            <pc:docMk/>
            <pc:sldMk cId="528202002" sldId="275"/>
            <ac:spMk id="12" creationId="{BCA1CD7D-5E83-2227-4F80-9F1155755542}"/>
          </ac:spMkLst>
        </pc:spChg>
        <pc:spChg chg="add mod">
          <ac:chgData name="Künzli David" userId="7e41c8b22776dc3e" providerId="LiveId" clId="{34635856-1589-41C6-AF56-BCDE6F2F9640}" dt="2023-09-19T06:55:49.395" v="2376" actId="207"/>
          <ac:spMkLst>
            <pc:docMk/>
            <pc:sldMk cId="528202002" sldId="275"/>
            <ac:spMk id="17" creationId="{20FF156D-0DE6-D62F-CE24-5AC1B1BD109E}"/>
          </ac:spMkLst>
        </pc:spChg>
        <pc:spChg chg="add mod ord">
          <ac:chgData name="Künzli David" userId="7e41c8b22776dc3e" providerId="LiveId" clId="{34635856-1589-41C6-AF56-BCDE6F2F9640}" dt="2023-09-19T06:56:43.957" v="2387" actId="166"/>
          <ac:spMkLst>
            <pc:docMk/>
            <pc:sldMk cId="528202002" sldId="275"/>
            <ac:spMk id="18" creationId="{F48EF18B-8793-C53B-458C-2829ADC116D4}"/>
          </ac:spMkLst>
        </pc:spChg>
        <pc:picChg chg="mod">
          <ac:chgData name="Künzli David" userId="7e41c8b22776dc3e" providerId="LiveId" clId="{34635856-1589-41C6-AF56-BCDE6F2F9640}" dt="2023-09-19T06:57:03.872" v="2391" actId="14100"/>
          <ac:picMkLst>
            <pc:docMk/>
            <pc:sldMk cId="528202002" sldId="275"/>
            <ac:picMk id="6" creationId="{CEC63608-DEE1-6AC1-3416-1224E44C4084}"/>
          </ac:picMkLst>
        </pc:picChg>
        <pc:picChg chg="del">
          <ac:chgData name="Künzli David" userId="7e41c8b22776dc3e" providerId="LiveId" clId="{34635856-1589-41C6-AF56-BCDE6F2F9640}" dt="2023-09-18T16:35:48.785" v="191" actId="478"/>
          <ac:picMkLst>
            <pc:docMk/>
            <pc:sldMk cId="528202002" sldId="275"/>
            <ac:picMk id="7" creationId="{8C55FA83-4A3E-DBD8-47CD-6FD0B076A59E}"/>
          </ac:picMkLst>
        </pc:picChg>
        <pc:picChg chg="del mod">
          <ac:chgData name="Künzli David" userId="7e41c8b22776dc3e" providerId="LiveId" clId="{34635856-1589-41C6-AF56-BCDE6F2F9640}" dt="2023-09-18T17:17:34.560" v="926" actId="478"/>
          <ac:picMkLst>
            <pc:docMk/>
            <pc:sldMk cId="528202002" sldId="275"/>
            <ac:picMk id="8" creationId="{FE846940-E5B2-E550-A281-7F10851679C2}"/>
          </ac:picMkLst>
        </pc:picChg>
        <pc:picChg chg="del">
          <ac:chgData name="Künzli David" userId="7e41c8b22776dc3e" providerId="LiveId" clId="{34635856-1589-41C6-AF56-BCDE6F2F9640}" dt="2023-09-18T16:35:58.553" v="194" actId="478"/>
          <ac:picMkLst>
            <pc:docMk/>
            <pc:sldMk cId="528202002" sldId="275"/>
            <ac:picMk id="11" creationId="{76AEC1E8-2619-0D2A-27DD-9A03CB9E3883}"/>
          </ac:picMkLst>
        </pc:picChg>
        <pc:picChg chg="add mod">
          <ac:chgData name="Künzli David" userId="7e41c8b22776dc3e" providerId="LiveId" clId="{34635856-1589-41C6-AF56-BCDE6F2F9640}" dt="2023-09-18T16:40:05.139" v="343" actId="1076"/>
          <ac:picMkLst>
            <pc:docMk/>
            <pc:sldMk cId="528202002" sldId="275"/>
            <ac:picMk id="13" creationId="{47D56BDB-F9D6-ADD8-EB85-15BE3C0477FF}"/>
          </ac:picMkLst>
        </pc:picChg>
        <pc:picChg chg="add mod">
          <ac:chgData name="Künzli David" userId="7e41c8b22776dc3e" providerId="LiveId" clId="{34635856-1589-41C6-AF56-BCDE6F2F9640}" dt="2023-09-18T17:18:15.814" v="932" actId="1037"/>
          <ac:picMkLst>
            <pc:docMk/>
            <pc:sldMk cId="528202002" sldId="275"/>
            <ac:picMk id="15" creationId="{535BEF36-EE9A-C572-5CEE-C4EF022284D9}"/>
          </ac:picMkLst>
        </pc:picChg>
        <pc:picChg chg="add del mod">
          <ac:chgData name="Künzli David" userId="7e41c8b22776dc3e" providerId="LiveId" clId="{34635856-1589-41C6-AF56-BCDE6F2F9640}" dt="2023-09-18T17:20:14.754" v="937"/>
          <ac:picMkLst>
            <pc:docMk/>
            <pc:sldMk cId="528202002" sldId="275"/>
            <ac:picMk id="16" creationId="{561C8BC7-0010-C62A-2711-8DCB7D81DA99}"/>
          </ac:picMkLst>
        </pc:picChg>
      </pc:sldChg>
      <pc:sldChg chg="addSp delSp modSp mod">
        <pc:chgData name="Künzli David" userId="7e41c8b22776dc3e" providerId="LiveId" clId="{34635856-1589-41C6-AF56-BCDE6F2F9640}" dt="2023-09-21T14:16:31.118" v="3818" actId="14100"/>
        <pc:sldMkLst>
          <pc:docMk/>
          <pc:sldMk cId="3407444441" sldId="276"/>
        </pc:sldMkLst>
        <pc:spChg chg="mod">
          <ac:chgData name="Künzli David" userId="7e41c8b22776dc3e" providerId="LiveId" clId="{34635856-1589-41C6-AF56-BCDE6F2F9640}" dt="2023-09-19T07:50:04.484" v="3584" actId="20577"/>
          <ac:spMkLst>
            <pc:docMk/>
            <pc:sldMk cId="3407444441" sldId="276"/>
            <ac:spMk id="2" creationId="{3CEB83A6-02DF-608D-8C14-79005FB1E6EF}"/>
          </ac:spMkLst>
        </pc:spChg>
        <pc:spChg chg="del mod">
          <ac:chgData name="Künzli David" userId="7e41c8b22776dc3e" providerId="LiveId" clId="{34635856-1589-41C6-AF56-BCDE6F2F9640}" dt="2023-09-18T16:49:56.033" v="414" actId="478"/>
          <ac:spMkLst>
            <pc:docMk/>
            <pc:sldMk cId="3407444441" sldId="276"/>
            <ac:spMk id="3" creationId="{1D0DF337-234A-D85B-0240-2ED2FA447723}"/>
          </ac:spMkLst>
        </pc:spChg>
        <pc:spChg chg="add del mod">
          <ac:chgData name="Künzli David" userId="7e41c8b22776dc3e" providerId="LiveId" clId="{34635856-1589-41C6-AF56-BCDE6F2F9640}" dt="2023-09-19T07:51:05.952" v="3587" actId="478"/>
          <ac:spMkLst>
            <pc:docMk/>
            <pc:sldMk cId="3407444441" sldId="276"/>
            <ac:spMk id="3" creationId="{3D8DA6AB-D753-D81A-74D8-83BE036B8688}"/>
          </ac:spMkLst>
        </pc:spChg>
        <pc:spChg chg="add mod">
          <ac:chgData name="Künzli David" userId="7e41c8b22776dc3e" providerId="LiveId" clId="{34635856-1589-41C6-AF56-BCDE6F2F9640}" dt="2023-09-19T07:52:33.658" v="3678" actId="14100"/>
          <ac:spMkLst>
            <pc:docMk/>
            <pc:sldMk cId="3407444441" sldId="276"/>
            <ac:spMk id="4" creationId="{811C3BE1-D8AB-0CC7-3EA1-7953E5346157}"/>
          </ac:spMkLst>
        </pc:spChg>
        <pc:spChg chg="add del mod">
          <ac:chgData name="Künzli David" userId="7e41c8b22776dc3e" providerId="LiveId" clId="{34635856-1589-41C6-AF56-BCDE6F2F9640}" dt="2023-09-18T16:50:17.826" v="418" actId="478"/>
          <ac:spMkLst>
            <pc:docMk/>
            <pc:sldMk cId="3407444441" sldId="276"/>
            <ac:spMk id="10" creationId="{E58699E8-9E97-2F17-F429-274C7B463F60}"/>
          </ac:spMkLst>
        </pc:spChg>
        <pc:spChg chg="add mod">
          <ac:chgData name="Künzli David" userId="7e41c8b22776dc3e" providerId="LiveId" clId="{34635856-1589-41C6-AF56-BCDE6F2F9640}" dt="2023-09-18T17:09:15.669" v="849" actId="20577"/>
          <ac:spMkLst>
            <pc:docMk/>
            <pc:sldMk cId="3407444441" sldId="276"/>
            <ac:spMk id="11" creationId="{3540D602-B503-1E6F-D63F-E9D361D173BA}"/>
          </ac:spMkLst>
        </pc:spChg>
        <pc:spChg chg="add mod">
          <ac:chgData name="Künzli David" userId="7e41c8b22776dc3e" providerId="LiveId" clId="{34635856-1589-41C6-AF56-BCDE6F2F9640}" dt="2023-09-18T17:09:12.587" v="848" actId="20577"/>
          <ac:spMkLst>
            <pc:docMk/>
            <pc:sldMk cId="3407444441" sldId="276"/>
            <ac:spMk id="12" creationId="{C82D396B-2BF6-AA9A-78A5-E5F39AA9EB40}"/>
          </ac:spMkLst>
        </pc:spChg>
        <pc:spChg chg="add mod">
          <ac:chgData name="Künzli David" userId="7e41c8b22776dc3e" providerId="LiveId" clId="{34635856-1589-41C6-AF56-BCDE6F2F9640}" dt="2023-09-19T06:59:51.935" v="2403" actId="1036"/>
          <ac:spMkLst>
            <pc:docMk/>
            <pc:sldMk cId="3407444441" sldId="276"/>
            <ac:spMk id="13" creationId="{25FFAF2F-8DCC-79F3-AFB7-BD53B7FD133A}"/>
          </ac:spMkLst>
        </pc:spChg>
        <pc:spChg chg="add del">
          <ac:chgData name="Künzli David" userId="7e41c8b22776dc3e" providerId="LiveId" clId="{34635856-1589-41C6-AF56-BCDE6F2F9640}" dt="2023-09-18T16:58:36.182" v="588" actId="478"/>
          <ac:spMkLst>
            <pc:docMk/>
            <pc:sldMk cId="3407444441" sldId="276"/>
            <ac:spMk id="16" creationId="{7ED24266-ECB4-D2A8-AAF8-0B8E659D5E85}"/>
          </ac:spMkLst>
        </pc:spChg>
        <pc:spChg chg="add mod">
          <ac:chgData name="Künzli David" userId="7e41c8b22776dc3e" providerId="LiveId" clId="{34635856-1589-41C6-AF56-BCDE6F2F9640}" dt="2023-09-21T14:16:31.118" v="3818" actId="14100"/>
          <ac:spMkLst>
            <pc:docMk/>
            <pc:sldMk cId="3407444441" sldId="276"/>
            <ac:spMk id="17" creationId="{BF54D6C6-5C10-3914-A49D-81572D62D6F9}"/>
          </ac:spMkLst>
        </pc:spChg>
        <pc:spChg chg="add mod">
          <ac:chgData name="Künzli David" userId="7e41c8b22776dc3e" providerId="LiveId" clId="{34635856-1589-41C6-AF56-BCDE6F2F9640}" dt="2023-09-19T06:58:42.531" v="2402" actId="1037"/>
          <ac:spMkLst>
            <pc:docMk/>
            <pc:sldMk cId="3407444441" sldId="276"/>
            <ac:spMk id="18" creationId="{EF3C0299-2789-AC13-A4A5-99C79F91BEA9}"/>
          </ac:spMkLst>
        </pc:spChg>
        <pc:picChg chg="add del mod">
          <ac:chgData name="Künzli David" userId="7e41c8b22776dc3e" providerId="LiveId" clId="{34635856-1589-41C6-AF56-BCDE6F2F9640}" dt="2023-09-18T16:48:07.622" v="401" actId="478"/>
          <ac:picMkLst>
            <pc:docMk/>
            <pc:sldMk cId="3407444441" sldId="276"/>
            <ac:picMk id="4" creationId="{0F73F3E4-EF94-05EB-FA46-DCE30BCA0569}"/>
          </ac:picMkLst>
        </pc:picChg>
        <pc:picChg chg="del">
          <ac:chgData name="Künzli David" userId="7e41c8b22776dc3e" providerId="LiveId" clId="{34635856-1589-41C6-AF56-BCDE6F2F9640}" dt="2023-09-18T16:42:53.160" v="398" actId="478"/>
          <ac:picMkLst>
            <pc:docMk/>
            <pc:sldMk cId="3407444441" sldId="276"/>
            <ac:picMk id="5" creationId="{293E9E21-3ADB-3891-0FA3-D52A99F55854}"/>
          </ac:picMkLst>
        </pc:picChg>
        <pc:picChg chg="add mod">
          <ac:chgData name="Künzli David" userId="7e41c8b22776dc3e" providerId="LiveId" clId="{34635856-1589-41C6-AF56-BCDE6F2F9640}" dt="2023-09-18T16:50:28.666" v="421" actId="1076"/>
          <ac:picMkLst>
            <pc:docMk/>
            <pc:sldMk cId="3407444441" sldId="276"/>
            <ac:picMk id="7" creationId="{B2C4A5F6-C416-048B-767C-5B6909763A90}"/>
          </ac:picMkLst>
        </pc:picChg>
        <pc:picChg chg="mod ord modCrop">
          <ac:chgData name="Künzli David" userId="7e41c8b22776dc3e" providerId="LiveId" clId="{34635856-1589-41C6-AF56-BCDE6F2F9640}" dt="2023-09-18T17:09:52.305" v="855" actId="1076"/>
          <ac:picMkLst>
            <pc:docMk/>
            <pc:sldMk cId="3407444441" sldId="276"/>
            <ac:picMk id="9" creationId="{F09E603A-8AB4-C9ED-769C-E5055B18F199}"/>
          </ac:picMkLst>
        </pc:picChg>
      </pc:sldChg>
      <pc:sldChg chg="modSp mod">
        <pc:chgData name="Künzli David" userId="7e41c8b22776dc3e" providerId="LiveId" clId="{34635856-1589-41C6-AF56-BCDE6F2F9640}" dt="2023-09-19T07:12:04.038" v="2828" actId="5793"/>
        <pc:sldMkLst>
          <pc:docMk/>
          <pc:sldMk cId="4203286971" sldId="278"/>
        </pc:sldMkLst>
        <pc:spChg chg="mod">
          <ac:chgData name="Künzli David" userId="7e41c8b22776dc3e" providerId="LiveId" clId="{34635856-1589-41C6-AF56-BCDE6F2F9640}" dt="2023-09-19T07:12:04.038" v="2828" actId="5793"/>
          <ac:spMkLst>
            <pc:docMk/>
            <pc:sldMk cId="4203286971" sldId="278"/>
            <ac:spMk id="2" creationId="{BD63E4B0-EA1C-920C-182F-A6F1C583A487}"/>
          </ac:spMkLst>
        </pc:spChg>
        <pc:spChg chg="mod">
          <ac:chgData name="Künzli David" userId="7e41c8b22776dc3e" providerId="LiveId" clId="{34635856-1589-41C6-AF56-BCDE6F2F9640}" dt="2023-09-18T17:39:17.176" v="1698" actId="20577"/>
          <ac:spMkLst>
            <pc:docMk/>
            <pc:sldMk cId="4203286971" sldId="278"/>
            <ac:spMk id="3" creationId="{E4882034-4F02-E3CC-ADB5-6A727FC5174B}"/>
          </ac:spMkLst>
        </pc:spChg>
      </pc:sldChg>
      <pc:sldChg chg="modSp mod">
        <pc:chgData name="Künzli David" userId="7e41c8b22776dc3e" providerId="LiveId" clId="{34635856-1589-41C6-AF56-BCDE6F2F9640}" dt="2023-09-19T07:13:56.876" v="2830" actId="1076"/>
        <pc:sldMkLst>
          <pc:docMk/>
          <pc:sldMk cId="2560908870" sldId="279"/>
        </pc:sldMkLst>
        <pc:spChg chg="mod">
          <ac:chgData name="Künzli David" userId="7e41c8b22776dc3e" providerId="LiveId" clId="{34635856-1589-41C6-AF56-BCDE6F2F9640}" dt="2023-09-19T07:13:56.876" v="2830" actId="1076"/>
          <ac:spMkLst>
            <pc:docMk/>
            <pc:sldMk cId="2560908870" sldId="279"/>
            <ac:spMk id="3" creationId="{3E1870A8-0C2D-A3C3-9857-A5539F45C366}"/>
          </ac:spMkLst>
        </pc:spChg>
        <pc:picChg chg="mod">
          <ac:chgData name="Künzli David" userId="7e41c8b22776dc3e" providerId="LiveId" clId="{34635856-1589-41C6-AF56-BCDE6F2F9640}" dt="2023-09-19T07:13:51.207" v="2829" actId="1076"/>
          <ac:picMkLst>
            <pc:docMk/>
            <pc:sldMk cId="2560908870" sldId="279"/>
            <ac:picMk id="9" creationId="{CD821BE1-E8DC-4C9E-181F-0FC59F557904}"/>
          </ac:picMkLst>
        </pc:picChg>
      </pc:sldChg>
      <pc:sldChg chg="modSp mod">
        <pc:chgData name="Künzli David" userId="7e41c8b22776dc3e" providerId="LiveId" clId="{34635856-1589-41C6-AF56-BCDE6F2F9640}" dt="2023-09-19T07:30:04.228" v="2934" actId="20577"/>
        <pc:sldMkLst>
          <pc:docMk/>
          <pc:sldMk cId="1721303804" sldId="280"/>
        </pc:sldMkLst>
        <pc:spChg chg="mod">
          <ac:chgData name="Künzli David" userId="7e41c8b22776dc3e" providerId="LiveId" clId="{34635856-1589-41C6-AF56-BCDE6F2F9640}" dt="2023-09-19T07:30:04.228" v="2934" actId="20577"/>
          <ac:spMkLst>
            <pc:docMk/>
            <pc:sldMk cId="1721303804" sldId="280"/>
            <ac:spMk id="3" creationId="{E6A54D7A-36DB-BF53-5AA9-DA2FD7046402}"/>
          </ac:spMkLst>
        </pc:spChg>
      </pc:sldChg>
      <pc:sldChg chg="modSp mod">
        <pc:chgData name="Künzli David" userId="7e41c8b22776dc3e" providerId="LiveId" clId="{34635856-1589-41C6-AF56-BCDE6F2F9640}" dt="2023-09-19T06:41:52.881" v="2208" actId="20577"/>
        <pc:sldMkLst>
          <pc:docMk/>
          <pc:sldMk cId="1711906925" sldId="281"/>
        </pc:sldMkLst>
        <pc:spChg chg="mod">
          <ac:chgData name="Künzli David" userId="7e41c8b22776dc3e" providerId="LiveId" clId="{34635856-1589-41C6-AF56-BCDE6F2F9640}" dt="2023-09-19T06:41:52.881" v="2208" actId="20577"/>
          <ac:spMkLst>
            <pc:docMk/>
            <pc:sldMk cId="1711906925" sldId="281"/>
            <ac:spMk id="4" creationId="{C1A235CD-2C6B-C1F2-D38C-E9FC85D00D0E}"/>
          </ac:spMkLst>
        </pc:spChg>
        <pc:picChg chg="mod">
          <ac:chgData name="Künzli David" userId="7e41c8b22776dc3e" providerId="LiveId" clId="{34635856-1589-41C6-AF56-BCDE6F2F9640}" dt="2023-09-19T06:41:25.694" v="2194" actId="1037"/>
          <ac:picMkLst>
            <pc:docMk/>
            <pc:sldMk cId="1711906925" sldId="281"/>
            <ac:picMk id="6" creationId="{C9812129-88CC-EBC0-90C5-F9556A5E4E20}"/>
          </ac:picMkLst>
        </pc:picChg>
      </pc:sldChg>
      <pc:sldChg chg="del">
        <pc:chgData name="Künzli David" userId="7e41c8b22776dc3e" providerId="LiveId" clId="{34635856-1589-41C6-AF56-BCDE6F2F9640}" dt="2023-09-18T17:53:58.967" v="1856" actId="47"/>
        <pc:sldMkLst>
          <pc:docMk/>
          <pc:sldMk cId="1134645093" sldId="282"/>
        </pc:sldMkLst>
      </pc:sldChg>
      <pc:sldChg chg="del">
        <pc:chgData name="Künzli David" userId="7e41c8b22776dc3e" providerId="LiveId" clId="{34635856-1589-41C6-AF56-BCDE6F2F9640}" dt="2023-09-18T17:54:22.741" v="1857" actId="47"/>
        <pc:sldMkLst>
          <pc:docMk/>
          <pc:sldMk cId="1497228155" sldId="283"/>
        </pc:sldMkLst>
      </pc:sldChg>
      <pc:sldChg chg="modSp mod">
        <pc:chgData name="Künzli David" userId="7e41c8b22776dc3e" providerId="LiveId" clId="{34635856-1589-41C6-AF56-BCDE6F2F9640}" dt="2023-09-19T07:37:09.392" v="3082" actId="1036"/>
        <pc:sldMkLst>
          <pc:docMk/>
          <pc:sldMk cId="764477257" sldId="284"/>
        </pc:sldMkLst>
        <pc:spChg chg="mod">
          <ac:chgData name="Künzli David" userId="7e41c8b22776dc3e" providerId="LiveId" clId="{34635856-1589-41C6-AF56-BCDE6F2F9640}" dt="2023-09-19T07:35:53.015" v="3032" actId="20577"/>
          <ac:spMkLst>
            <pc:docMk/>
            <pc:sldMk cId="764477257" sldId="284"/>
            <ac:spMk id="3" creationId="{1608F93B-F76D-43A1-0E42-5BC075498336}"/>
          </ac:spMkLst>
        </pc:spChg>
        <pc:spChg chg="mod">
          <ac:chgData name="Künzli David" userId="7e41c8b22776dc3e" providerId="LiveId" clId="{34635856-1589-41C6-AF56-BCDE6F2F9640}" dt="2023-09-19T07:37:09.392" v="3082" actId="1036"/>
          <ac:spMkLst>
            <pc:docMk/>
            <pc:sldMk cId="764477257" sldId="284"/>
            <ac:spMk id="21" creationId="{F553FCBB-198F-D610-D54F-E8A46F648935}"/>
          </ac:spMkLst>
        </pc:spChg>
        <pc:spChg chg="mod">
          <ac:chgData name="Künzli David" userId="7e41c8b22776dc3e" providerId="LiveId" clId="{34635856-1589-41C6-AF56-BCDE6F2F9640}" dt="2023-09-19T07:37:05.022" v="3072" actId="1035"/>
          <ac:spMkLst>
            <pc:docMk/>
            <pc:sldMk cId="764477257" sldId="284"/>
            <ac:spMk id="22" creationId="{ABA981B9-6A5A-382A-1849-CAAD91B1A43B}"/>
          </ac:spMkLst>
        </pc:spChg>
        <pc:picChg chg="mod">
          <ac:chgData name="Künzli David" userId="7e41c8b22776dc3e" providerId="LiveId" clId="{34635856-1589-41C6-AF56-BCDE6F2F9640}" dt="2023-09-19T07:36:51.673" v="3047" actId="1035"/>
          <ac:picMkLst>
            <pc:docMk/>
            <pc:sldMk cId="764477257" sldId="284"/>
            <ac:picMk id="5" creationId="{98D55984-E612-B8C8-9C4F-6F0FA0F6D71F}"/>
          </ac:picMkLst>
        </pc:picChg>
        <pc:picChg chg="mod">
          <ac:chgData name="Künzli David" userId="7e41c8b22776dc3e" providerId="LiveId" clId="{34635856-1589-41C6-AF56-BCDE6F2F9640}" dt="2023-09-19T07:36:56.478" v="3059" actId="1035"/>
          <ac:picMkLst>
            <pc:docMk/>
            <pc:sldMk cId="764477257" sldId="284"/>
            <ac:picMk id="24" creationId="{D71D82C2-1CEF-F178-6043-A2BA96DF76AB}"/>
          </ac:picMkLst>
        </pc:picChg>
      </pc:sldChg>
      <pc:sldChg chg="addSp modSp mod ord">
        <pc:chgData name="Künzli David" userId="7e41c8b22776dc3e" providerId="LiveId" clId="{34635856-1589-41C6-AF56-BCDE6F2F9640}" dt="2023-09-19T07:43:33.033" v="3178" actId="1036"/>
        <pc:sldMkLst>
          <pc:docMk/>
          <pc:sldMk cId="4096735781" sldId="285"/>
        </pc:sldMkLst>
        <pc:spChg chg="mod">
          <ac:chgData name="Künzli David" userId="7e41c8b22776dc3e" providerId="LiveId" clId="{34635856-1589-41C6-AF56-BCDE6F2F9640}" dt="2023-09-19T07:38:44.827" v="3102" actId="20577"/>
          <ac:spMkLst>
            <pc:docMk/>
            <pc:sldMk cId="4096735781" sldId="285"/>
            <ac:spMk id="2" creationId="{3CEB83A6-02DF-608D-8C14-79005FB1E6EF}"/>
          </ac:spMkLst>
        </pc:spChg>
        <pc:spChg chg="mod">
          <ac:chgData name="Künzli David" userId="7e41c8b22776dc3e" providerId="LiveId" clId="{34635856-1589-41C6-AF56-BCDE6F2F9640}" dt="2023-09-19T06:53:03.119" v="2351" actId="20577"/>
          <ac:spMkLst>
            <pc:docMk/>
            <pc:sldMk cId="4096735781" sldId="285"/>
            <ac:spMk id="4" creationId="{03D3CAB1-BDE1-F988-1D66-71A52FC44FED}"/>
          </ac:spMkLst>
        </pc:spChg>
        <pc:spChg chg="add mod">
          <ac:chgData name="Künzli David" userId="7e41c8b22776dc3e" providerId="LiveId" clId="{34635856-1589-41C6-AF56-BCDE6F2F9640}" dt="2023-09-19T07:41:43.825" v="3137" actId="13926"/>
          <ac:spMkLst>
            <pc:docMk/>
            <pc:sldMk cId="4096735781" sldId="285"/>
            <ac:spMk id="5" creationId="{D658C69D-67C8-AC76-EC69-5EFC1AD9A266}"/>
          </ac:spMkLst>
        </pc:spChg>
        <pc:spChg chg="add mod">
          <ac:chgData name="Künzli David" userId="7e41c8b22776dc3e" providerId="LiveId" clId="{34635856-1589-41C6-AF56-BCDE6F2F9640}" dt="2023-09-19T07:43:13.124" v="3173" actId="1035"/>
          <ac:spMkLst>
            <pc:docMk/>
            <pc:sldMk cId="4096735781" sldId="285"/>
            <ac:spMk id="6" creationId="{EBB9F9C2-45BA-EB12-FC0C-F9E5759CF3BD}"/>
          </ac:spMkLst>
        </pc:spChg>
        <pc:spChg chg="add mod">
          <ac:chgData name="Künzli David" userId="7e41c8b22776dc3e" providerId="LiveId" clId="{34635856-1589-41C6-AF56-BCDE6F2F9640}" dt="2023-09-19T07:43:33.033" v="3178" actId="1036"/>
          <ac:spMkLst>
            <pc:docMk/>
            <pc:sldMk cId="4096735781" sldId="285"/>
            <ac:spMk id="7" creationId="{F09B81B8-9994-5111-82BF-E6C40EEAE79C}"/>
          </ac:spMkLst>
        </pc:spChg>
        <pc:picChg chg="mod">
          <ac:chgData name="Künzli David" userId="7e41c8b22776dc3e" providerId="LiveId" clId="{34635856-1589-41C6-AF56-BCDE6F2F9640}" dt="2023-09-18T17:19:46.937" v="935" actId="1036"/>
          <ac:picMkLst>
            <pc:docMk/>
            <pc:sldMk cId="4096735781" sldId="285"/>
            <ac:picMk id="13" creationId="{960CAA78-12A6-F963-70FC-9EDDB9C9747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5898127-4771-487A-B727-1AEE1337022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DBEBDF9-2A88-48FC-B97F-F54A27E52C2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E3D02-1C3A-4844-9D00-399513A3B954}" type="datetimeFigureOut">
              <a:rPr lang="de-CH" smtClean="0"/>
              <a:t>21.09.2023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9523853-82D2-4DBC-819C-14F38B1C83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3EA7F2-558E-479E-B81F-BD776B9F6C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81E44-59FE-41D2-9546-BAB128F3839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4069138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9E8E7-950C-4266-A6A0-744E9B263946}" type="datetimeFigureOut">
              <a:rPr lang="de-CH" smtClean="0"/>
              <a:t>21.09.2023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2F0B3-0EA4-4B9C-BC7E-B64BF406BF2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58913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2F0B3-0EA4-4B9C-BC7E-B64BF406BF22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9198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56F956-DBA4-4E12-A3EA-B5C9126EE3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22092" cy="934278"/>
          </a:xfrm>
        </p:spPr>
        <p:txBody>
          <a:bodyPr anchor="b"/>
          <a:lstStyle>
            <a:lvl1pPr algn="ctr">
              <a:defRPr sz="6000"/>
            </a:lvl1pPr>
          </a:lstStyle>
          <a:p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E06F0C0-65E2-4032-8F62-FCDD0D1C91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9046" y="359364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6704DA-5B05-47A5-ADE3-CE8EEC6ED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4348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Century Gothic" panose="020B0502020202020204" pitchFamily="34" charset="0"/>
              </a:defRPr>
            </a:lvl1pPr>
          </a:lstStyle>
          <a:p>
            <a:pPr algn="r"/>
            <a:r>
              <a:rPr lang="de-CH" dirty="0"/>
              <a:t>Platz für ev. Signet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788FA34-B420-490D-ADAA-3901A32448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5105" y="6403159"/>
            <a:ext cx="614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3AAA35"/>
                </a:solidFill>
                <a:latin typeface="Century Gothic" panose="020B0502020202020204" pitchFamily="34" charset="0"/>
              </a:defRPr>
            </a:lvl1pPr>
          </a:lstStyle>
          <a:p>
            <a:fld id="{5DC376D9-FC15-4A40-A4CC-B110CC0AC7F0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C9AEF8-E962-420F-BADD-773E94F05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4E03495-5EE8-485A-9A31-6D11BF156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A71BFD-A14D-4A31-A81D-71331E64F9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0780AE-5893-45EB-94DE-448885146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39666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3C69D6-7F71-4259-B4F0-889083486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5105" y="6386641"/>
            <a:ext cx="2743200" cy="365125"/>
          </a:xfrm>
          <a:prstGeom prst="rect">
            <a:avLst/>
          </a:prstGeom>
        </p:spPr>
        <p:txBody>
          <a:bodyPr/>
          <a:lstStyle/>
          <a:p>
            <a:fld id="{1C7F02E8-58E1-4130-A320-87D9E9B27CB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5453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7EDB1C1-220D-4B25-A2D7-AF73665E01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9B1BC73-781A-4977-8FC3-410A647328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F20E55-DC2D-4E38-B3AD-93E7C952C7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F2C776-F04D-40BE-AD30-2ABACD4A5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39666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EF1109-93CC-476F-A11B-CC4C64921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5105" y="6386641"/>
            <a:ext cx="2743200" cy="365125"/>
          </a:xfrm>
          <a:prstGeom prst="rect">
            <a:avLst/>
          </a:prstGeom>
        </p:spPr>
        <p:txBody>
          <a:bodyPr/>
          <a:lstStyle/>
          <a:p>
            <a:fld id="{1C7F02E8-58E1-4130-A320-87D9E9B27CB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6918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B0F58C-CEF1-43C5-AB5A-318DE3118B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098EA2D-27D8-45BB-8C65-8221C886B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22CDE8-F4EA-477D-917D-060D810FD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120F0B-AEA6-4EF5-BE21-41DC7857C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D5F836-C32C-4632-B1EB-AC72C4D5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778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ED7E61-7F11-4FF8-BB61-C91BB6731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1934E7-27F5-4607-B6B1-D6BD80DE9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30AC7C-D9C2-4A05-9A48-87F9C2945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AE7F10-7BFB-44E9-970D-5B1F2FF84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F6BB92-8EC9-4508-864E-8AEF6B4E1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3294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56FD07-B3E6-4ABA-AB8B-9EF1E2365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7DD815-8917-4B9B-AE54-AF05660BA3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7536D0-02D8-481B-AA2E-4D9240D87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210F29-2CC7-4B8B-848E-D9669A4F5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8A7C7F-B0E4-46DC-928E-C69F9DED5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848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F783C2-3BD9-4F64-BC4A-A840DE67C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26C774-89A5-4818-9517-A46C13B6D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D1A5DC-4A12-4C4A-B37F-B5DA088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8F1E45-717C-4758-9C70-AC9FF4473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F07C617-E8AD-4FB9-8269-E2DB0F75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0F865F4-FBD0-471C-854B-2D1CDB6F5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8989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4B0B90-2231-4F67-B9E1-3D0964692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34AF4D-5EA8-40ED-A36F-53C79F8D3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99C1756-79FD-4E0D-B58D-8FD892A638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06D4E03-0ADC-4D38-83E9-A00DE0086F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2F38B3-4586-4A9C-909D-BA572B3469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B3560F6-5059-4383-9E83-A0E11477B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7253A6B-D9F6-42B4-8B20-03ADFCE32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0703A4-E44D-4ADC-8F39-029AE707A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7110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0F7589-DA5E-4530-8B3B-43E07F853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A8215D-2F6C-461F-AAE1-EA65868A8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782791-05DD-4518-AB90-6E7636324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8225600-F8CB-434F-B63A-19B20E63A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4497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328FE5C-ECEF-4CBA-88CE-14927F69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CD6CE2E-40F8-4F35-B4D3-851A8FE6D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999979-51D4-4797-BDA0-CE6FFD098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50384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80B9A4-4DB1-4760-91F7-4704591EE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619BDE-2025-4804-B1B7-CF271DE7E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62180C-D684-4484-800C-2D35202F7B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78C0E62-A656-499B-9299-502D63310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BDA93D-9478-4F3D-BD1F-4C21EB231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D13D9C-D305-4102-8AF8-C9C004CA0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1470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C71EFA-3E62-4586-8808-9C680B1EC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5636A2-FBBF-4533-9790-FFC9C57C5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584722-5907-400A-939A-6A1608F925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DFBD27-A9E4-4853-AA41-7EA19B8D7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39666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4C54A8-A8F8-4190-885D-3788DA84A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5105" y="6386641"/>
            <a:ext cx="2743200" cy="365125"/>
          </a:xfrm>
          <a:prstGeom prst="rect">
            <a:avLst/>
          </a:prstGeom>
        </p:spPr>
        <p:txBody>
          <a:bodyPr/>
          <a:lstStyle/>
          <a:p>
            <a:fld id="{1C7F02E8-58E1-4130-A320-87D9E9B27CB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430391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6696F4-488B-4C5A-B3B8-6E6E28FD8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8F20991-9BC8-49A9-A971-C836443E44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70D11D1-B5B0-4263-971D-938BCB5AA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1408680-C09A-48AF-B33E-E9D742045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E42BB91-37EE-40E3-8AB9-C424F6FA0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62D993C-BC76-4BD9-8CDA-EF61ABACD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82964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EC9311-B9AB-4EE9-8E48-E4A8A135B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E49E127-3909-496F-BABE-E7659CF6F2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8F1CE0-E9D9-4101-A48F-01F79AE40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BE2261-8FC5-4A85-94DF-E92F911AA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020959-14D9-44CA-8C51-A39DFA770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5181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8020091-ADA4-4B32-A381-B52D93EB07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3F94CFB-6E64-4B54-8D14-CA519FBA91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CA498D-3F55-4D1E-B1B1-AE64B1A56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F005D-A19E-4004-965D-731A9FDEA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10318E-23B9-4387-8CFC-4AC3DF393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1032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DD974-E197-4172-8E5F-5B4A6AD03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725ABB-D7D2-47C6-AF24-105FB3595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25593D-C07B-48DB-92EE-4131DE9DC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D3F24A-B366-40BB-BD08-3F6299EB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39666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B316EC-443B-4276-8E0F-0D89DF62D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5105" y="6386641"/>
            <a:ext cx="2743200" cy="365125"/>
          </a:xfrm>
          <a:prstGeom prst="rect">
            <a:avLst/>
          </a:prstGeom>
        </p:spPr>
        <p:txBody>
          <a:bodyPr/>
          <a:lstStyle/>
          <a:p>
            <a:fld id="{1C7F02E8-58E1-4130-A320-87D9E9B27CB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3839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C2FA95-2FB0-497E-8F2C-988579DE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2869"/>
            <a:ext cx="10515600" cy="807819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F6678A-40FD-4810-A065-15B40E4E1F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C4E42B4-1260-42B2-9305-C3DD6A4F0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B30AEDF-3110-48B8-89BC-391AC1DB2D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576612-DA4B-4D15-A66D-7FA04FA18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39666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CH" dirty="0"/>
              <a:t>	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077183-A5C0-4B4A-A8EC-6ABC17015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5105" y="6386641"/>
            <a:ext cx="2743200" cy="365125"/>
          </a:xfrm>
          <a:prstGeom prst="rect">
            <a:avLst/>
          </a:prstGeom>
        </p:spPr>
        <p:txBody>
          <a:bodyPr/>
          <a:lstStyle/>
          <a:p>
            <a:fld id="{1C7F02E8-58E1-4130-A320-87D9E9B27CB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7394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8CA89-DEEF-4C41-BC3F-8809BA896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FADEC5-5EDA-45DA-BB5C-B79C36720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72D4177-61F4-400D-82DA-CCCB6E57C4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EEBCAD7-1E3E-47E3-8EDD-9BE426B683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EB948C1-E2F5-4D89-852D-AC6E805D13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133D31-171E-43A4-A8CE-E4CE587279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FF5D31-C2D4-42A6-A680-178498938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39666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90C90D1-23F3-446A-AFD5-0EFF92CA5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5105" y="6386641"/>
            <a:ext cx="2743200" cy="365125"/>
          </a:xfrm>
          <a:prstGeom prst="rect">
            <a:avLst/>
          </a:prstGeom>
        </p:spPr>
        <p:txBody>
          <a:bodyPr/>
          <a:lstStyle/>
          <a:p>
            <a:fld id="{1C7F02E8-58E1-4130-A320-87D9E9B27CB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6524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43750E-BA2D-4DBE-A6BA-A11059F43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2B0556A-AA16-4FD8-9064-552148B43D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C1EE29-EF12-4A46-8FAE-6CD1800D5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39666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8EA224-B6BB-49A1-B754-A6279B0BB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5105" y="6386641"/>
            <a:ext cx="2743200" cy="365125"/>
          </a:xfrm>
          <a:prstGeom prst="rect">
            <a:avLst/>
          </a:prstGeom>
        </p:spPr>
        <p:txBody>
          <a:bodyPr/>
          <a:lstStyle/>
          <a:p>
            <a:fld id="{1C7F02E8-58E1-4130-A320-87D9E9B27CB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653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08A5E7-1366-4D14-BA81-574E3FBF41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817BFDF-7E18-44BB-87CF-873B92F71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39666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157983A-90C8-46E2-A9BC-6EF9D5467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5105" y="6386641"/>
            <a:ext cx="2743200" cy="365125"/>
          </a:xfrm>
          <a:prstGeom prst="rect">
            <a:avLst/>
          </a:prstGeom>
        </p:spPr>
        <p:txBody>
          <a:bodyPr/>
          <a:lstStyle/>
          <a:p>
            <a:fld id="{1C7F02E8-58E1-4130-A320-87D9E9B27CB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5499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48EA3-552E-4906-9B7C-CFF0FAF8E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8C53DA-0CF3-4927-A56B-B4C318F6C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8893E4-B1E8-435F-ABAD-31DF1BA11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F8F9E02-F776-4EDF-AF1B-39DD01288E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7AD3C9-0A91-4806-8DF7-33AEEC3E7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39666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DA0C64-EE6D-4D5A-BD42-38AA3C294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5105" y="6386641"/>
            <a:ext cx="2743200" cy="365125"/>
          </a:xfrm>
          <a:prstGeom prst="rect">
            <a:avLst/>
          </a:prstGeom>
        </p:spPr>
        <p:txBody>
          <a:bodyPr/>
          <a:lstStyle/>
          <a:p>
            <a:fld id="{1C7F02E8-58E1-4130-A320-87D9E9B27CB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028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120DAC-87BA-4569-A23E-3ECA8CEBB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5260E3F-EB2E-4823-BBFD-64A26356CB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8FA1B55-B81C-4776-BF99-8B665F9BA6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404E6B-EDFB-4755-83B4-069CE4D2BB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C1B05E-CF84-4D8B-99A2-C77130E02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52095" y="639666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Platz für ev. Signet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22DCF4-FE5D-48F3-8354-93FEC36A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5105" y="6386641"/>
            <a:ext cx="2743200" cy="365125"/>
          </a:xfrm>
          <a:prstGeom prst="rect">
            <a:avLst/>
          </a:prstGeom>
        </p:spPr>
        <p:txBody>
          <a:bodyPr/>
          <a:lstStyle/>
          <a:p>
            <a:fld id="{1C7F02E8-58E1-4130-A320-87D9E9B27CB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427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0CC233A-D526-4DC4-BD7A-13E25762D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CC5758-5152-40AA-810E-B6E3151B8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AA4CBBE-E25E-43C8-96FC-0FCF4CF48FA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65" y="173883"/>
            <a:ext cx="2510071" cy="46857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079C555-DA39-4B32-A5B1-F4F3B51ACFB7}"/>
              </a:ext>
            </a:extLst>
          </p:cNvPr>
          <p:cNvSpPr txBox="1"/>
          <p:nvPr userDrawn="1"/>
        </p:nvSpPr>
        <p:spPr>
          <a:xfrm>
            <a:off x="7877262" y="240587"/>
            <a:ext cx="3989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1600" dirty="0">
                <a:solidFill>
                  <a:srgbClr val="3AAA35"/>
                </a:solidFill>
                <a:latin typeface="Century Gothic" panose="020B0502020202020204" pitchFamily="34" charset="0"/>
              </a:rPr>
              <a:t>Fachtagung / </a:t>
            </a:r>
            <a:r>
              <a:rPr lang="de-CH" sz="1600" dirty="0" err="1">
                <a:solidFill>
                  <a:srgbClr val="3AAA35"/>
                </a:solidFill>
                <a:latin typeface="Century Gothic" panose="020B0502020202020204" pitchFamily="34" charset="0"/>
              </a:rPr>
              <a:t>Journeé</a:t>
            </a:r>
            <a:r>
              <a:rPr lang="de-CH" sz="1600" dirty="0">
                <a:solidFill>
                  <a:srgbClr val="3AAA35"/>
                </a:solidFill>
                <a:latin typeface="Century Gothic" panose="020B0502020202020204" pitchFamily="34" charset="0"/>
              </a:rPr>
              <a:t> technique 2023 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42047E3-1252-48BF-B20D-449E520D1A59}"/>
              </a:ext>
            </a:extLst>
          </p:cNvPr>
          <p:cNvCxnSpPr>
            <a:cxnSpLocks/>
          </p:cNvCxnSpPr>
          <p:nvPr userDrawn="1"/>
        </p:nvCxnSpPr>
        <p:spPr>
          <a:xfrm>
            <a:off x="-19878" y="729569"/>
            <a:ext cx="12225131" cy="0"/>
          </a:xfrm>
          <a:prstGeom prst="line">
            <a:avLst/>
          </a:prstGeom>
          <a:ln w="15875">
            <a:solidFill>
              <a:srgbClr val="3AAA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D77D9C7-4E19-4709-9DE2-B4DA3E72A6E3}"/>
              </a:ext>
            </a:extLst>
          </p:cNvPr>
          <p:cNvCxnSpPr>
            <a:cxnSpLocks/>
          </p:cNvCxnSpPr>
          <p:nvPr userDrawn="1"/>
        </p:nvCxnSpPr>
        <p:spPr>
          <a:xfrm>
            <a:off x="-23527" y="6403159"/>
            <a:ext cx="12225131" cy="0"/>
          </a:xfrm>
          <a:prstGeom prst="line">
            <a:avLst/>
          </a:prstGeom>
          <a:ln w="15875">
            <a:solidFill>
              <a:srgbClr val="3AAA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1416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7E7B449-3204-4A62-985C-738BF1C5A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627CC3-7344-49BA-8912-D916390F9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9BC5F5-AC53-40E4-9630-698F2AE28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3F52C6-46FD-4E07-8084-59D7580CD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Platz für ev. Signet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CD0F72-4E82-4B1F-9E68-A95BCDEC6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342A3-B6D3-449C-9C12-6421BA9AE33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87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676D2E-6F55-49EE-9E1B-BD94E61724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934278"/>
          </a:xfrm>
        </p:spPr>
        <p:txBody>
          <a:bodyPr>
            <a:normAutofit/>
          </a:bodyPr>
          <a:lstStyle/>
          <a:p>
            <a:r>
              <a:rPr lang="de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8472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EB83A6-02DF-608D-8C14-79005FB1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/>
          <a:p>
            <a:r>
              <a:rPr lang="de-CH" dirty="0"/>
              <a:t>Problemstellung bei Kreiseln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0DF337-234A-D85B-0240-2ED2FA44772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CH"/>
              <a:t>Zu hohe Mittelinseln mit teils scharfkantigen Randsteinen</a:t>
            </a:r>
          </a:p>
          <a:p>
            <a:r>
              <a:rPr lang="de-CH"/>
              <a:t>Missachtung von Schleppkurven</a:t>
            </a:r>
          </a:p>
          <a:p>
            <a:r>
              <a:rPr lang="de-CH"/>
              <a:t>Feste Hindernisse / Signale</a:t>
            </a:r>
          </a:p>
          <a:p>
            <a:r>
              <a:rPr lang="de-CH"/>
              <a:t>Zu hohe, innere Kreisflächen</a:t>
            </a:r>
          </a:p>
        </p:txBody>
      </p:sp>
      <p:pic>
        <p:nvPicPr>
          <p:cNvPr id="6" name="Inhaltsplatzhalter 5" descr="Ein Bild, das Text, draußen enthält.&#10;&#10;Automatisch generierte Beschreibung">
            <a:extLst>
              <a:ext uri="{FF2B5EF4-FFF2-40B4-BE49-F238E27FC236}">
                <a16:creationId xmlns:a16="http://schemas.microsoft.com/office/drawing/2014/main" id="{D15E99FE-8102-264D-0A8C-1AFD44148B2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500" y="1802475"/>
            <a:ext cx="5181600" cy="2265196"/>
          </a:xfr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B8E4488F-410B-D033-CAEF-6D9644E8A96E}"/>
              </a:ext>
            </a:extLst>
          </p:cNvPr>
          <p:cNvGrpSpPr/>
          <p:nvPr/>
        </p:nvGrpSpPr>
        <p:grpSpPr>
          <a:xfrm>
            <a:off x="9639758" y="2115238"/>
            <a:ext cx="352539" cy="1079653"/>
            <a:chOff x="9674912" y="2084408"/>
            <a:chExt cx="462023" cy="1344592"/>
          </a:xfrm>
        </p:grpSpPr>
        <p:pic>
          <p:nvPicPr>
            <p:cNvPr id="1026" name="Picture 2" descr="Ein großer Kreisel mit Tangenten: Die bessere Lösung für die Kreuzung B 66  / L 751 | Leopoldshöhe">
              <a:extLst>
                <a:ext uri="{FF2B5EF4-FFF2-40B4-BE49-F238E27FC236}">
                  <a16:creationId xmlns:a16="http://schemas.microsoft.com/office/drawing/2014/main" id="{9C31CB9C-82E6-AB9A-41A1-EE44855F7A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4912" y="2084408"/>
              <a:ext cx="462023" cy="462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D10B697C-9ED8-F23B-084E-D1D91B3BC5DE}"/>
                </a:ext>
              </a:extLst>
            </p:cNvPr>
            <p:cNvSpPr/>
            <p:nvPr/>
          </p:nvSpPr>
          <p:spPr>
            <a:xfrm>
              <a:off x="9871113" y="2534856"/>
              <a:ext cx="71540" cy="8941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pic>
        <p:nvPicPr>
          <p:cNvPr id="10" name="Grafik 9" descr="Ein Bild, das draußen, LKW, Himmel, Transport enthält.&#10;&#10;Automatisch generierte Beschreibung">
            <a:extLst>
              <a:ext uri="{FF2B5EF4-FFF2-40B4-BE49-F238E27FC236}">
                <a16:creationId xmlns:a16="http://schemas.microsoft.com/office/drawing/2014/main" id="{862A93B1-3AB5-FB24-B174-1CE1B94D50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77" y="4243038"/>
            <a:ext cx="5293223" cy="2305529"/>
          </a:xfrm>
          <a:prstGeom prst="rect">
            <a:avLst/>
          </a:prstGeom>
        </p:spPr>
      </p:pic>
      <p:pic>
        <p:nvPicPr>
          <p:cNvPr id="14" name="Grafik 13" descr="Ein Bild, das draußen, Himmel, LKW, Straße enthält.&#10;&#10;Automatisch generierte Beschreibung">
            <a:extLst>
              <a:ext uri="{FF2B5EF4-FFF2-40B4-BE49-F238E27FC236}">
                <a16:creationId xmlns:a16="http://schemas.microsoft.com/office/drawing/2014/main" id="{DABF835F-5406-0257-C5BB-99D36091A1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7" t="1180" r="2446"/>
          <a:stretch/>
        </p:blipFill>
        <p:spPr>
          <a:xfrm>
            <a:off x="6218501" y="4236334"/>
            <a:ext cx="5181600" cy="231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56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EB83A6-02DF-608D-8C14-79005FB1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6502"/>
            <a:ext cx="10515600" cy="994186"/>
          </a:xfrm>
        </p:spPr>
        <p:txBody>
          <a:bodyPr/>
          <a:lstStyle/>
          <a:p>
            <a:r>
              <a:rPr lang="de-CH" dirty="0"/>
              <a:t>Problemstellungen bei Verzweigungen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0DF337-234A-D85B-0240-2ED2FA44772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Fixe Pfosten, Leitplanken, Beleuchtungsmasten oder    hohe Inseln im Bereich von Versorgungsrouten stellen unüberwindbare Problem dar!</a:t>
            </a:r>
          </a:p>
        </p:txBody>
      </p:sp>
      <p:pic>
        <p:nvPicPr>
          <p:cNvPr id="8" name="Grafik 7" descr="Ein Bild, das Text, Straße, draußen enthält.&#10;&#10;Automatisch generierte Beschreibung">
            <a:extLst>
              <a:ext uri="{FF2B5EF4-FFF2-40B4-BE49-F238E27FC236}">
                <a16:creationId xmlns:a16="http://schemas.microsoft.com/office/drawing/2014/main" id="{6E69D8E5-1264-2CC4-7422-72AB3F5E3F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3" b="19577"/>
          <a:stretch/>
        </p:blipFill>
        <p:spPr>
          <a:xfrm>
            <a:off x="6777343" y="1825624"/>
            <a:ext cx="4730546" cy="1994021"/>
          </a:xfrm>
          <a:prstGeom prst="rect">
            <a:avLst/>
          </a:prstGeom>
        </p:spPr>
      </p:pic>
      <p:pic>
        <p:nvPicPr>
          <p:cNvPr id="11" name="Grafik 10" descr="Ein Bild, das Text, draußen, Himmel, Straße enthält.&#10;&#10;Automatisch generierte Beschreibung">
            <a:extLst>
              <a:ext uri="{FF2B5EF4-FFF2-40B4-BE49-F238E27FC236}">
                <a16:creationId xmlns:a16="http://schemas.microsoft.com/office/drawing/2014/main" id="{6C733E4D-68F9-97AA-D9ED-0B2401DD14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8" t="18990" r="5610"/>
          <a:stretch/>
        </p:blipFill>
        <p:spPr>
          <a:xfrm>
            <a:off x="6785418" y="4001294"/>
            <a:ext cx="4722471" cy="2160204"/>
          </a:xfrm>
          <a:prstGeom prst="rect">
            <a:avLst/>
          </a:prstGeom>
        </p:spPr>
      </p:pic>
      <p:pic>
        <p:nvPicPr>
          <p:cNvPr id="13" name="Grafik 12" descr="Ein Bild, das Text, Straße, draußen, Weg enthält.&#10;&#10;Automatisch generierte Beschreibung">
            <a:extLst>
              <a:ext uri="{FF2B5EF4-FFF2-40B4-BE49-F238E27FC236}">
                <a16:creationId xmlns:a16="http://schemas.microsoft.com/office/drawing/2014/main" id="{960CAA78-12A6-F963-70FC-9EDDB9C974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1" t="3635" r="10656" b="12071"/>
          <a:stretch/>
        </p:blipFill>
        <p:spPr>
          <a:xfrm>
            <a:off x="1127567" y="3912391"/>
            <a:ext cx="4418729" cy="226083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03D3CAB1-BDE1-F988-1D66-71A52FC44FED}"/>
              </a:ext>
            </a:extLst>
          </p:cNvPr>
          <p:cNvSpPr/>
          <p:nvPr/>
        </p:nvSpPr>
        <p:spPr>
          <a:xfrm>
            <a:off x="6937528" y="3314574"/>
            <a:ext cx="4433330" cy="492443"/>
          </a:xfrm>
          <a:prstGeom prst="rect">
            <a:avLst/>
          </a:prstGeom>
          <a:solidFill>
            <a:srgbClr val="BFBFBF">
              <a:alpha val="41961"/>
            </a:srgbClr>
          </a:solidFill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Zu geringer Abstand zur Strasse</a:t>
            </a:r>
            <a:endParaRPr lang="de-DE" sz="2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658C69D-67C8-AC76-EC69-5EFC1AD9A266}"/>
              </a:ext>
            </a:extLst>
          </p:cNvPr>
          <p:cNvSpPr/>
          <p:nvPr/>
        </p:nvSpPr>
        <p:spPr>
          <a:xfrm>
            <a:off x="2295612" y="5042806"/>
            <a:ext cx="1133388" cy="400110"/>
          </a:xfrm>
          <a:prstGeom prst="rect">
            <a:avLst/>
          </a:prstGeom>
          <a:solidFill>
            <a:srgbClr val="DDDDDD">
              <a:alpha val="20000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0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Sockel →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BB9F9C2-45BA-EB12-FC0C-F9E5759CF3BD}"/>
              </a:ext>
            </a:extLst>
          </p:cNvPr>
          <p:cNvSpPr/>
          <p:nvPr/>
        </p:nvSpPr>
        <p:spPr>
          <a:xfrm>
            <a:off x="1599959" y="4196286"/>
            <a:ext cx="1090363" cy="400110"/>
          </a:xfrm>
          <a:prstGeom prst="rect">
            <a:avLst/>
          </a:prstGeom>
          <a:solidFill>
            <a:srgbClr val="DDDDDD">
              <a:alpha val="20000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0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← Signal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09B81B8-9994-5111-82BF-E6C40EEAE79C}"/>
              </a:ext>
            </a:extLst>
          </p:cNvPr>
          <p:cNvSpPr/>
          <p:nvPr/>
        </p:nvSpPr>
        <p:spPr>
          <a:xfrm>
            <a:off x="3942466" y="4716011"/>
            <a:ext cx="1090363" cy="400110"/>
          </a:xfrm>
          <a:prstGeom prst="rect">
            <a:avLst/>
          </a:prstGeom>
          <a:solidFill>
            <a:srgbClr val="DDDDDD">
              <a:alpha val="20000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0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Signal →</a:t>
            </a:r>
          </a:p>
        </p:txBody>
      </p:sp>
    </p:spTree>
    <p:extLst>
      <p:ext uri="{BB962C8B-B14F-4D97-AF65-F5344CB8AC3E}">
        <p14:creationId xmlns:p14="http://schemas.microsoft.com/office/powerpoint/2010/main" val="4096735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EB83A6-02DF-608D-8C14-79005FB1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8686"/>
            <a:ext cx="10515600" cy="1002002"/>
          </a:xfrm>
        </p:spPr>
        <p:txBody>
          <a:bodyPr/>
          <a:lstStyle/>
          <a:p>
            <a:r>
              <a:rPr lang="de-CH" dirty="0"/>
              <a:t>Problemstellungen für Ausnahmetransporte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0DF337-234A-D85B-0240-2ED2FA4477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25261" y="1783719"/>
            <a:ext cx="6075671" cy="2001203"/>
          </a:xfrm>
        </p:spPr>
        <p:txBody>
          <a:bodyPr>
            <a:normAutofit fontScale="70000" lnSpcReduction="20000"/>
          </a:bodyPr>
          <a:lstStyle/>
          <a:p>
            <a:r>
              <a:rPr lang="de-CH" dirty="0"/>
              <a:t>Das häufigste Problem sind </a:t>
            </a:r>
            <a:r>
              <a:rPr lang="de-CH" b="1" dirty="0"/>
              <a:t>zu hohe Randsteine</a:t>
            </a:r>
            <a:r>
              <a:rPr lang="de-CH" dirty="0"/>
              <a:t>, besonders bei Bushaltestellen ohne Haltebucht. Wenn dann dort noch eine hohe Mittelinsel die Fahrbahnen trennt, ist dort der Transport zu Ende…</a:t>
            </a:r>
          </a:p>
          <a:p>
            <a:r>
              <a:rPr lang="de-CH" dirty="0"/>
              <a:t>Ebenfalls ein Dauerproblem sind zu hohe Fussgängerinseln mit </a:t>
            </a:r>
            <a:r>
              <a:rPr lang="de-CH" b="1" dirty="0"/>
              <a:t>scharfkantigen Randsteinen</a:t>
            </a:r>
            <a:r>
              <a:rPr lang="de-CH" dirty="0"/>
              <a:t>, oft noch mit zusätzlichen Signaltafeln, Pflanzen oder festen Beleuchtungsmasten «geschmückt».</a:t>
            </a:r>
          </a:p>
        </p:txBody>
      </p:sp>
      <p:pic>
        <p:nvPicPr>
          <p:cNvPr id="6" name="Grafik 5" descr="Ein Bild, das draußen, Weg, Bürgersteig, Asphalt enthält.&#10;&#10;Automatisch generierte Beschreibung">
            <a:extLst>
              <a:ext uri="{FF2B5EF4-FFF2-40B4-BE49-F238E27FC236}">
                <a16:creationId xmlns:a16="http://schemas.microsoft.com/office/drawing/2014/main" id="{CEC63608-DEE1-6AC1-3416-1224E44C40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39" y="1783718"/>
            <a:ext cx="1980669" cy="4577355"/>
          </a:xfrm>
          <a:prstGeom prst="rect">
            <a:avLst/>
          </a:prstGeom>
          <a:solidFill>
            <a:srgbClr val="D9D9D9">
              <a:alpha val="20000"/>
            </a:srgbClr>
          </a:solidFill>
        </p:spPr>
      </p:pic>
      <p:pic>
        <p:nvPicPr>
          <p:cNvPr id="13" name="Grafik 12" descr="Ein Bild, das Text, draußen, Boden, Weg enthält.&#10;&#10;Automatisch generierte Beschreibung">
            <a:extLst>
              <a:ext uri="{FF2B5EF4-FFF2-40B4-BE49-F238E27FC236}">
                <a16:creationId xmlns:a16="http://schemas.microsoft.com/office/drawing/2014/main" id="{47D56BDB-F9D6-ADD8-EB85-15BE3C0477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345" y="1690688"/>
            <a:ext cx="2380381" cy="4670385"/>
          </a:xfrm>
          <a:prstGeom prst="rect">
            <a:avLst/>
          </a:prstGeom>
        </p:spPr>
      </p:pic>
      <p:pic>
        <p:nvPicPr>
          <p:cNvPr id="15" name="Grafik 14" descr="Ein Bild, das draußen, Straße, Baum, Straßenbelag enthält.&#10;&#10;Automatisch generierte Beschreibung">
            <a:extLst>
              <a:ext uri="{FF2B5EF4-FFF2-40B4-BE49-F238E27FC236}">
                <a16:creationId xmlns:a16="http://schemas.microsoft.com/office/drawing/2014/main" id="{535BEF36-EE9A-C572-5CEE-C4EF022284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346" y="4114801"/>
            <a:ext cx="5720862" cy="2259787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20FF156D-0DE6-D62F-CE24-5AC1B1BD109E}"/>
              </a:ext>
            </a:extLst>
          </p:cNvPr>
          <p:cNvSpPr/>
          <p:nvPr/>
        </p:nvSpPr>
        <p:spPr>
          <a:xfrm>
            <a:off x="3715538" y="5799982"/>
            <a:ext cx="1043770" cy="369332"/>
          </a:xfrm>
          <a:prstGeom prst="rect">
            <a:avLst/>
          </a:prstGeom>
          <a:solidFill>
            <a:srgbClr val="D9D9D9">
              <a:alpha val="20000"/>
            </a:srgbClr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de-CH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28 cm            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FCC6BE7-3964-604F-184B-16423FD51186}"/>
              </a:ext>
            </a:extLst>
          </p:cNvPr>
          <p:cNvSpPr/>
          <p:nvPr/>
        </p:nvSpPr>
        <p:spPr>
          <a:xfrm>
            <a:off x="1696832" y="4177801"/>
            <a:ext cx="989009" cy="369332"/>
          </a:xfrm>
          <a:prstGeom prst="rect">
            <a:avLst/>
          </a:prstGeom>
          <a:solidFill>
            <a:srgbClr val="D9D9D9">
              <a:alpha val="20000"/>
            </a:srgbClr>
          </a:solidFill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de-CH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 cm            </a:t>
            </a:r>
          </a:p>
        </p:txBody>
      </p:sp>
      <p:sp>
        <p:nvSpPr>
          <p:cNvPr id="10" name="Pfeil: nach oben und unten 9">
            <a:extLst>
              <a:ext uri="{FF2B5EF4-FFF2-40B4-BE49-F238E27FC236}">
                <a16:creationId xmlns:a16="http://schemas.microsoft.com/office/drawing/2014/main" id="{EFBEE0FA-B3E5-D2D8-622F-341F87EDF2BC}"/>
              </a:ext>
            </a:extLst>
          </p:cNvPr>
          <p:cNvSpPr/>
          <p:nvPr/>
        </p:nvSpPr>
        <p:spPr>
          <a:xfrm>
            <a:off x="1754707" y="4239486"/>
            <a:ext cx="150471" cy="245962"/>
          </a:xfrm>
          <a:prstGeom prst="up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Pfeil: nach oben und unten 17">
            <a:extLst>
              <a:ext uri="{FF2B5EF4-FFF2-40B4-BE49-F238E27FC236}">
                <a16:creationId xmlns:a16="http://schemas.microsoft.com/office/drawing/2014/main" id="{F48EF18B-8793-C53B-458C-2829ADC116D4}"/>
              </a:ext>
            </a:extLst>
          </p:cNvPr>
          <p:cNvSpPr/>
          <p:nvPr/>
        </p:nvSpPr>
        <p:spPr>
          <a:xfrm>
            <a:off x="4526757" y="5861667"/>
            <a:ext cx="150471" cy="245962"/>
          </a:xfrm>
          <a:prstGeom prst="up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8202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EB83A6-02DF-608D-8C14-79005FB1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>
            <a:normAutofit/>
          </a:bodyPr>
          <a:lstStyle/>
          <a:p>
            <a:r>
              <a:rPr lang="de-CH" dirty="0"/>
              <a:t>Positives Beispiel: Optimierter Kreisel für AT</a:t>
            </a:r>
          </a:p>
        </p:txBody>
      </p:sp>
      <p:pic>
        <p:nvPicPr>
          <p:cNvPr id="7" name="Grafik 6" descr="Ein Bild, das draußen, Straße, Weg, Baum enthält.&#10;&#10;Automatisch generierte Beschreibung">
            <a:extLst>
              <a:ext uri="{FF2B5EF4-FFF2-40B4-BE49-F238E27FC236}">
                <a16:creationId xmlns:a16="http://schemas.microsoft.com/office/drawing/2014/main" id="{B2C4A5F6-C416-048B-767C-5B6909763A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28" y="1690688"/>
            <a:ext cx="10418772" cy="4583112"/>
          </a:xfrm>
          <a:prstGeom prst="rect">
            <a:avLst/>
          </a:prstGeom>
        </p:spPr>
      </p:pic>
      <p:pic>
        <p:nvPicPr>
          <p:cNvPr id="9" name="Grafik 8" descr="Ein Bild, das Straße, draußen, Boden, Weg enthält.&#10;&#10;Automatisch generierte Beschreibung">
            <a:extLst>
              <a:ext uri="{FF2B5EF4-FFF2-40B4-BE49-F238E27FC236}">
                <a16:creationId xmlns:a16="http://schemas.microsoft.com/office/drawing/2014/main" id="{F09E603A-8AB4-C9ED-769C-E5055B18F1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8" t="44749" r="33528" b="30778"/>
          <a:stretch/>
        </p:blipFill>
        <p:spPr>
          <a:xfrm>
            <a:off x="3224081" y="4592184"/>
            <a:ext cx="1295400" cy="1143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3540D602-B503-1E6F-D63F-E9D361D173BA}"/>
              </a:ext>
            </a:extLst>
          </p:cNvPr>
          <p:cNvSpPr/>
          <p:nvPr/>
        </p:nvSpPr>
        <p:spPr>
          <a:xfrm>
            <a:off x="4420634" y="3524206"/>
            <a:ext cx="35617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Herausziehbare Pfosten  </a:t>
            </a:r>
            <a:r>
              <a:rPr lang="de-DE" sz="24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→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82D396B-2BF6-AA9A-78A5-E5F39AA9EB40}"/>
              </a:ext>
            </a:extLst>
          </p:cNvPr>
          <p:cNvSpPr/>
          <p:nvPr/>
        </p:nvSpPr>
        <p:spPr>
          <a:xfrm>
            <a:off x="6096001" y="3903151"/>
            <a:ext cx="454822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Zurückversetzter Signalständer</a:t>
            </a:r>
            <a:r>
              <a:rPr lang="de-DE" sz="2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de-DE" sz="24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→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5FFAF2F-8DCC-79F3-AFB7-BD53B7FD133A}"/>
              </a:ext>
            </a:extLst>
          </p:cNvPr>
          <p:cNvSpPr/>
          <p:nvPr/>
        </p:nvSpPr>
        <p:spPr>
          <a:xfrm>
            <a:off x="5667641" y="4317776"/>
            <a:ext cx="37640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←</a:t>
            </a:r>
            <a:r>
              <a:rPr lang="de-DE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Überfahrbare Mittelinsel</a:t>
            </a:r>
            <a:endParaRPr lang="de-DE" sz="2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F54D6C6-5C10-3914-A49D-81572D62D6F9}"/>
              </a:ext>
            </a:extLst>
          </p:cNvPr>
          <p:cNvSpPr/>
          <p:nvPr/>
        </p:nvSpPr>
        <p:spPr>
          <a:xfrm>
            <a:off x="5251494" y="4725169"/>
            <a:ext cx="539273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←</a:t>
            </a:r>
            <a:r>
              <a:rPr lang="de-DE" sz="2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Herausschraubbarer Kunststoffpoller</a:t>
            </a:r>
            <a:endParaRPr lang="de-DE" sz="2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Pfeil: nach links und rechts 17">
            <a:extLst>
              <a:ext uri="{FF2B5EF4-FFF2-40B4-BE49-F238E27FC236}">
                <a16:creationId xmlns:a16="http://schemas.microsoft.com/office/drawing/2014/main" id="{EF3C0299-2789-AC13-A4A5-99C79F91BEA9}"/>
              </a:ext>
            </a:extLst>
          </p:cNvPr>
          <p:cNvSpPr/>
          <p:nvPr/>
        </p:nvSpPr>
        <p:spPr>
          <a:xfrm>
            <a:off x="4601098" y="5094837"/>
            <a:ext cx="650396" cy="168162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11C3BE1-D8AB-0CC7-3EA1-7953E5346157}"/>
              </a:ext>
            </a:extLst>
          </p:cNvPr>
          <p:cNvSpPr/>
          <p:nvPr/>
        </p:nvSpPr>
        <p:spPr>
          <a:xfrm>
            <a:off x="6667017" y="5132562"/>
            <a:ext cx="464145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Flache Verbreiterung des Radius </a:t>
            </a:r>
            <a:r>
              <a:rPr lang="de-DE" sz="24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→</a:t>
            </a:r>
          </a:p>
        </p:txBody>
      </p:sp>
    </p:spTree>
    <p:extLst>
      <p:ext uri="{BB962C8B-B14F-4D97-AF65-F5344CB8AC3E}">
        <p14:creationId xmlns:p14="http://schemas.microsoft.com/office/powerpoint/2010/main" val="3407444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EFA131-5CE7-25B7-3A42-97FFB80D5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0348"/>
            <a:ext cx="10515600" cy="990340"/>
          </a:xfrm>
        </p:spPr>
        <p:txBody>
          <a:bodyPr/>
          <a:lstStyle/>
          <a:p>
            <a:r>
              <a:rPr lang="de-CH" dirty="0"/>
              <a:t>Nachtfahrten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874F0D-C45F-2CE7-C8FB-6392B53A41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300127" cy="4540006"/>
          </a:xfrm>
        </p:spPr>
        <p:txBody>
          <a:bodyPr>
            <a:normAutofit fontScale="70000" lnSpcReduction="20000"/>
          </a:bodyPr>
          <a:lstStyle/>
          <a:p>
            <a:r>
              <a:rPr lang="de-CH" b="1" dirty="0"/>
              <a:t>Eine </a:t>
            </a:r>
            <a:r>
              <a:rPr lang="de-CH" b="1" u="sng" dirty="0"/>
              <a:t>Nachtfahrt</a:t>
            </a:r>
            <a:r>
              <a:rPr lang="de-CH" b="1" dirty="0"/>
              <a:t> wird erst ab einer Breite von </a:t>
            </a:r>
            <a:r>
              <a:rPr lang="de-CH" b="1" dirty="0">
                <a:solidFill>
                  <a:srgbClr val="FF0000"/>
                </a:solidFill>
              </a:rPr>
              <a:t>4.5 Metern </a:t>
            </a:r>
            <a:r>
              <a:rPr lang="de-CH" b="1" dirty="0"/>
              <a:t>bewilligt! </a:t>
            </a:r>
          </a:p>
          <a:p>
            <a:r>
              <a:rPr lang="de-CH" dirty="0"/>
              <a:t>Alle Transporte unter 4.5 m Breite </a:t>
            </a:r>
            <a:r>
              <a:rPr lang="de-CH" b="1" u="sng" dirty="0">
                <a:solidFill>
                  <a:srgbClr val="FF0000"/>
                </a:solidFill>
              </a:rPr>
              <a:t>müssen</a:t>
            </a:r>
            <a:r>
              <a:rPr lang="de-CH" dirty="0"/>
              <a:t> am Tag fahren – unabhängig ihrer Länge.</a:t>
            </a:r>
          </a:p>
          <a:p>
            <a:r>
              <a:rPr lang="de-CH" dirty="0"/>
              <a:t>Das heisst: Transporte bis 4.5 m Breite müssen zwingend </a:t>
            </a:r>
            <a:r>
              <a:rPr lang="de-CH" b="1" u="sng" dirty="0"/>
              <a:t>ohne</a:t>
            </a:r>
            <a:r>
              <a:rPr lang="de-CH" b="1" dirty="0"/>
              <a:t> Demontagearbeiten</a:t>
            </a:r>
            <a:r>
              <a:rPr lang="de-CH" dirty="0"/>
              <a:t> verkehren können. Tagsüber – im Verkehr - sind Demontagearbeiten nicht umsetzbar.</a:t>
            </a:r>
          </a:p>
          <a:p>
            <a:r>
              <a:rPr lang="de-CH" dirty="0"/>
              <a:t>Ein offizieller Ausnahmetransportbegleiter wird erst ab einer Länge von 35 m vorgeschrieben.</a:t>
            </a:r>
          </a:p>
          <a:p>
            <a:r>
              <a:rPr lang="de-CH" b="1" dirty="0"/>
              <a:t>Beispiel: </a:t>
            </a:r>
            <a:r>
              <a:rPr lang="de-CH" dirty="0"/>
              <a:t>Dieser «Koloss» (Bild rechts unten) ist «nur» 29.9 m lang. Er darf in der Schweiz </a:t>
            </a:r>
            <a:r>
              <a:rPr lang="de-CH" u="sng" dirty="0"/>
              <a:t>ohne</a:t>
            </a:r>
            <a:r>
              <a:rPr lang="de-CH" dirty="0"/>
              <a:t> Begleitung verkehren und </a:t>
            </a:r>
            <a:r>
              <a:rPr lang="de-CH" u="sng" dirty="0"/>
              <a:t>muss</a:t>
            </a:r>
            <a:r>
              <a:rPr lang="de-CH" dirty="0"/>
              <a:t> am Tag fahren. (In Deutschland wurden für diesen Transport 3 </a:t>
            </a:r>
            <a:r>
              <a:rPr lang="de-CH" dirty="0" err="1"/>
              <a:t>BF3</a:t>
            </a:r>
            <a:r>
              <a:rPr lang="de-CH" dirty="0"/>
              <a:t> Begleitfahrzeuge und eine Nachtfahrt angeordnet).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C6BB52AE-92E2-DE3F-ED49-0A7B8F925B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329" y="1825624"/>
            <a:ext cx="5342794" cy="2419293"/>
          </a:xfrm>
        </p:spPr>
      </p:pic>
      <p:pic>
        <p:nvPicPr>
          <p:cNvPr id="15" name="Grafik 14" descr="Ein Bild, das draußen, LKW, Baum, Transport enthält.&#10;&#10;Automatisch generierte Beschreibung">
            <a:extLst>
              <a:ext uri="{FF2B5EF4-FFF2-40B4-BE49-F238E27FC236}">
                <a16:creationId xmlns:a16="http://schemas.microsoft.com/office/drawing/2014/main" id="{3255B6EF-45F1-6256-70AA-FB41C497D8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327" y="4438405"/>
            <a:ext cx="5342795" cy="1719247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5322FAC2-64B6-631C-428F-48701B79E9E7}"/>
              </a:ext>
            </a:extLst>
          </p:cNvPr>
          <p:cNvSpPr/>
          <p:nvPr/>
        </p:nvSpPr>
        <p:spPr>
          <a:xfrm>
            <a:off x="6488997" y="2508968"/>
            <a:ext cx="464145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Hoher, behindertengerechter Randstein</a:t>
            </a:r>
            <a:r>
              <a:rPr lang="de-DE" sz="20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sz="2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→</a:t>
            </a:r>
          </a:p>
        </p:txBody>
      </p:sp>
    </p:spTree>
    <p:extLst>
      <p:ext uri="{BB962C8B-B14F-4D97-AF65-F5344CB8AC3E}">
        <p14:creationId xmlns:p14="http://schemas.microsoft.com/office/powerpoint/2010/main" val="889719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D4F9D6-8A2B-2CF2-954C-CFCD06FF5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/>
          <a:p>
            <a:r>
              <a:rPr lang="de-CH" dirty="0"/>
              <a:t>Häufige Güter für Ausnahmetransporte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72A398-F61D-1413-06A4-01C7F71F91C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/>
              <a:t>Bagger, </a:t>
            </a:r>
            <a:r>
              <a:rPr lang="de-CH" dirty="0" err="1"/>
              <a:t>Pneulader</a:t>
            </a:r>
            <a:r>
              <a:rPr lang="de-CH" dirty="0"/>
              <a:t>, </a:t>
            </a:r>
            <a:r>
              <a:rPr lang="de-CH" dirty="0" err="1"/>
              <a:t>Dozer</a:t>
            </a:r>
            <a:r>
              <a:rPr lang="de-CH" dirty="0"/>
              <a:t>, Kräne</a:t>
            </a:r>
          </a:p>
          <a:p>
            <a:r>
              <a:rPr lang="de-CH" dirty="0"/>
              <a:t>Tunnelbohrmaschinen</a:t>
            </a:r>
          </a:p>
          <a:p>
            <a:r>
              <a:rPr lang="de-CH" dirty="0"/>
              <a:t>Brückenwaagen, Hallenkräne</a:t>
            </a:r>
          </a:p>
          <a:p>
            <a:r>
              <a:rPr lang="de-CH" dirty="0"/>
              <a:t>Industriepressen und Maschinen</a:t>
            </a:r>
          </a:p>
          <a:p>
            <a:r>
              <a:rPr lang="de-CH" dirty="0"/>
              <a:t>Schiffe, Trams und Bahnen</a:t>
            </a:r>
          </a:p>
          <a:p>
            <a:r>
              <a:rPr lang="de-CH" dirty="0"/>
              <a:t>Turbinen und Flügel für Kraftwerke</a:t>
            </a:r>
          </a:p>
          <a:p>
            <a:r>
              <a:rPr lang="de-CH" dirty="0"/>
              <a:t>Generatoren, Rotoren, Statoren</a:t>
            </a:r>
          </a:p>
          <a:p>
            <a:r>
              <a:rPr lang="de-CH" dirty="0" err="1"/>
              <a:t>Landw</a:t>
            </a:r>
            <a:r>
              <a:rPr lang="de-CH" dirty="0"/>
              <a:t>.- und Lebensmittel-Silos</a:t>
            </a:r>
          </a:p>
          <a:p>
            <a:r>
              <a:rPr lang="de-CH" dirty="0"/>
              <a:t>Grosse Beton- und Holzelemente</a:t>
            </a:r>
          </a:p>
          <a:p>
            <a:r>
              <a:rPr lang="de-CH" dirty="0"/>
              <a:t>Recycling- / Verbrennungsanlagen</a:t>
            </a:r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0A4CFAE5-EEB8-0AAC-CA8F-9CEE3E757DDB}"/>
              </a:ext>
            </a:extLst>
          </p:cNvPr>
          <p:cNvPicPr>
            <a:picLocks noChangeAspect="1"/>
          </p:cNvPicPr>
          <p:nvPr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4" b="13706"/>
          <a:stretch/>
        </p:blipFill>
        <p:spPr>
          <a:xfrm>
            <a:off x="6172202" y="1772524"/>
            <a:ext cx="4920493" cy="1820702"/>
          </a:xfrm>
          <a:prstGeom prst="rect">
            <a:avLst/>
          </a:prstGeom>
        </p:spPr>
      </p:pic>
      <p:pic>
        <p:nvPicPr>
          <p:cNvPr id="5" name="Grafik 4" descr="Ein Bild, das Baum, draußen, Weg, auf Reisen enthält.&#10;&#10;Automatisch generierte Beschreibung">
            <a:extLst>
              <a:ext uri="{FF2B5EF4-FFF2-40B4-BE49-F238E27FC236}">
                <a16:creationId xmlns:a16="http://schemas.microsoft.com/office/drawing/2014/main" id="{CB445A9D-E970-4241-7348-577323DF53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9375"/>
          <a:stretch/>
        </p:blipFill>
        <p:spPr>
          <a:xfrm>
            <a:off x="6150355" y="1772524"/>
            <a:ext cx="4920493" cy="2132053"/>
          </a:xfrm>
          <a:prstGeom prst="rect">
            <a:avLst/>
          </a:prstGeom>
        </p:spPr>
      </p:pic>
      <p:pic>
        <p:nvPicPr>
          <p:cNvPr id="9" name="Grafik 8" descr="Ein Bild, das Himmel, draußen, Straße, grün enthält.&#10;&#10;Automatisch generierte Beschreibung">
            <a:extLst>
              <a:ext uri="{FF2B5EF4-FFF2-40B4-BE49-F238E27FC236}">
                <a16:creationId xmlns:a16="http://schemas.microsoft.com/office/drawing/2014/main" id="{D05B445B-00E0-46F0-F9E4-CEEF194B69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354" y="4047397"/>
            <a:ext cx="4931231" cy="227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535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3BD282-A4A2-2BED-F072-16F5B9760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9407"/>
            <a:ext cx="10515600" cy="891281"/>
          </a:xfrm>
        </p:spPr>
        <p:txBody>
          <a:bodyPr/>
          <a:lstStyle/>
          <a:p>
            <a:r>
              <a:rPr lang="de-CH" b="1" dirty="0">
                <a:solidFill>
                  <a:srgbClr val="FF0000"/>
                </a:solidFill>
              </a:rPr>
              <a:t>Solidarität und Toleranz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6ED65F-89FC-5770-76D0-731EBFEF0B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CH" dirty="0"/>
              <a:t>Die transporteierten Güter sind wichtig:</a:t>
            </a:r>
          </a:p>
          <a:p>
            <a:pPr lvl="1"/>
            <a:r>
              <a:rPr lang="de-CH" dirty="0"/>
              <a:t>für die Schweizer Wirtschaft</a:t>
            </a:r>
          </a:p>
          <a:p>
            <a:pPr lvl="1"/>
            <a:r>
              <a:rPr lang="de-CH" dirty="0"/>
              <a:t>für Kraftwerke (auch alternative Energien</a:t>
            </a:r>
          </a:p>
          <a:p>
            <a:pPr lvl="1"/>
            <a:r>
              <a:rPr lang="de-CH" dirty="0"/>
              <a:t>für das Baugewerbe und die Industrie</a:t>
            </a:r>
          </a:p>
          <a:p>
            <a:pPr lvl="1"/>
            <a:r>
              <a:rPr lang="de-CH" dirty="0"/>
              <a:t>für Städte, Kantone und den Bund</a:t>
            </a:r>
          </a:p>
          <a:p>
            <a:r>
              <a:rPr lang="de-CH" dirty="0">
                <a:solidFill>
                  <a:srgbClr val="FF0000"/>
                </a:solidFill>
              </a:rPr>
              <a:t>Es gibt </a:t>
            </a:r>
            <a:r>
              <a:rPr lang="de-CH" b="1" u="sng" dirty="0">
                <a:solidFill>
                  <a:srgbClr val="FF0000"/>
                </a:solidFill>
              </a:rPr>
              <a:t>keine</a:t>
            </a:r>
            <a:r>
              <a:rPr lang="de-CH" dirty="0">
                <a:solidFill>
                  <a:srgbClr val="FF0000"/>
                </a:solidFill>
              </a:rPr>
              <a:t> Alternativen!         </a:t>
            </a:r>
          </a:p>
          <a:p>
            <a:pPr lvl="1"/>
            <a:r>
              <a:rPr lang="de-CH" dirty="0"/>
              <a:t>(Bahn / Schiff / Flugzeug gehen nicht!)</a:t>
            </a:r>
          </a:p>
          <a:p>
            <a:r>
              <a:rPr lang="de-CH" dirty="0"/>
              <a:t>Es gibt </a:t>
            </a:r>
            <a:r>
              <a:rPr lang="de-CH" b="1" u="sng" dirty="0"/>
              <a:t>nur</a:t>
            </a:r>
            <a:r>
              <a:rPr lang="de-CH" dirty="0"/>
              <a:t> die definierten Versorgungsrouten</a:t>
            </a:r>
          </a:p>
          <a:p>
            <a:r>
              <a:rPr lang="de-CH" dirty="0"/>
              <a:t>Diese müssen </a:t>
            </a:r>
            <a:r>
              <a:rPr lang="de-CH" b="1" u="sng" dirty="0"/>
              <a:t>zwingend</a:t>
            </a:r>
            <a:r>
              <a:rPr lang="de-CH" dirty="0"/>
              <a:t> freigehalten - und bei Bedarf auch den geltenden Normen angepasst werden.</a:t>
            </a:r>
          </a:p>
          <a:p>
            <a:r>
              <a:rPr lang="de-CH" dirty="0">
                <a:solidFill>
                  <a:srgbClr val="FF0000"/>
                </a:solidFill>
              </a:rPr>
              <a:t>Helfen Sie mit Schäden zu vermeiden!</a:t>
            </a:r>
          </a:p>
        </p:txBody>
      </p:sp>
      <p:pic>
        <p:nvPicPr>
          <p:cNvPr id="5" name="Grafik 4" descr="Ein Bild, das Himmel, draußen, Baum, LKW enthält.&#10;&#10;Automatisch generierte Beschreibung">
            <a:extLst>
              <a:ext uri="{FF2B5EF4-FFF2-40B4-BE49-F238E27FC236}">
                <a16:creationId xmlns:a16="http://schemas.microsoft.com/office/drawing/2014/main" id="{D074735F-BA17-2676-4ACA-94C18CEDF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35100"/>
            <a:ext cx="5513408" cy="1854935"/>
          </a:xfrm>
          <a:prstGeom prst="rect">
            <a:avLst/>
          </a:prstGeom>
        </p:spPr>
      </p:pic>
      <p:pic>
        <p:nvPicPr>
          <p:cNvPr id="8" name="Grafik 7" descr="Ein Bild, das Boden, draußen, Weg, Loch enthält.&#10;&#10;Automatisch generierte Beschreibung">
            <a:extLst>
              <a:ext uri="{FF2B5EF4-FFF2-40B4-BE49-F238E27FC236}">
                <a16:creationId xmlns:a16="http://schemas.microsoft.com/office/drawing/2014/main" id="{EC3F293D-215D-58FB-C3C5-F558EC2781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977095"/>
            <a:ext cx="5513408" cy="208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03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63E4B0-EA1C-920C-182F-A6F1C583A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51828"/>
          </a:xfrm>
        </p:spPr>
        <p:txBody>
          <a:bodyPr/>
          <a:lstStyle/>
          <a:p>
            <a:r>
              <a:rPr lang="de-CH" dirty="0"/>
              <a:t>Zusammenfassung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882034-4F02-E3CC-ADB5-6A727FC5174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CH" dirty="0">
                <a:solidFill>
                  <a:srgbClr val="FF0000"/>
                </a:solidFill>
              </a:rPr>
              <a:t>Ausnahmetransporte sind </a:t>
            </a:r>
            <a:r>
              <a:rPr lang="de-CH" b="1" dirty="0">
                <a:solidFill>
                  <a:srgbClr val="FF0000"/>
                </a:solidFill>
              </a:rPr>
              <a:t>unverzichtbar!</a:t>
            </a:r>
            <a:r>
              <a:rPr lang="de-CH" dirty="0">
                <a:solidFill>
                  <a:srgbClr val="FF0000"/>
                </a:solidFill>
              </a:rPr>
              <a:t> - Es gibt keine Alternativen! Bei allen grösseren Bauprojekten sind AT notwendig.</a:t>
            </a:r>
          </a:p>
          <a:p>
            <a:r>
              <a:rPr lang="de-CH" dirty="0"/>
              <a:t>Bauprojekte werden immer ambitionierter und müssen - besonders in den Städten - immer rascher fertiggestellt werden.</a:t>
            </a:r>
          </a:p>
          <a:p>
            <a:r>
              <a:rPr lang="de-CH" dirty="0"/>
              <a:t>Dazu werden grosse Maschinen und grosse Bauelemente benötigt.</a:t>
            </a:r>
          </a:p>
          <a:p>
            <a:r>
              <a:rPr lang="de-CH" dirty="0">
                <a:solidFill>
                  <a:schemeClr val="accent6">
                    <a:lumMod val="75000"/>
                  </a:schemeClr>
                </a:solidFill>
              </a:rPr>
              <a:t>Die grössten AT sind zur Zeit für Umwelt- und Energieprojekte sowie für die Eisenbahn im Einsatz!</a:t>
            </a:r>
          </a:p>
        </p:txBody>
      </p:sp>
      <p:pic>
        <p:nvPicPr>
          <p:cNvPr id="4" name="Inhaltsplatzhalter 21" descr="Ein Bild, das Gras, draußen, Outdoorobjekt enthält.&#10;&#10;Automatisch generierte Beschreibung">
            <a:extLst>
              <a:ext uri="{FF2B5EF4-FFF2-40B4-BE49-F238E27FC236}">
                <a16:creationId xmlns:a16="http://schemas.microsoft.com/office/drawing/2014/main" id="{A878FDC9-EECA-D2CF-3130-3CB028D5A1F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96"/>
          <a:stretch/>
        </p:blipFill>
        <p:spPr>
          <a:xfrm>
            <a:off x="5935142" y="1967696"/>
            <a:ext cx="5669558" cy="3506981"/>
          </a:xfrm>
        </p:spPr>
      </p:pic>
    </p:spTree>
    <p:extLst>
      <p:ext uri="{BB962C8B-B14F-4D97-AF65-F5344CB8AC3E}">
        <p14:creationId xmlns:p14="http://schemas.microsoft.com/office/powerpoint/2010/main" val="843892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63E4B0-EA1C-920C-182F-A6F1C583A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>
            <a:normAutofit fontScale="90000"/>
          </a:bodyPr>
          <a:lstStyle/>
          <a:p>
            <a:r>
              <a:rPr lang="de-CH" dirty="0"/>
              <a:t>Wir würden uns freuen, wenn Sie an uns denken…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882034-4F02-E3CC-ADB5-6A727FC517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Besonders bei der Planung und beim Bau sowie bei der verkehrs-technischen Ausrüstung von: </a:t>
            </a:r>
          </a:p>
          <a:p>
            <a:pPr lvl="1"/>
            <a:r>
              <a:rPr lang="de-CH" sz="3200" b="1" dirty="0"/>
              <a:t>Kreiseln</a:t>
            </a:r>
          </a:p>
          <a:p>
            <a:pPr lvl="1"/>
            <a:r>
              <a:rPr lang="de-CH" sz="3200" b="1" dirty="0"/>
              <a:t>Bushaltestellen 	</a:t>
            </a:r>
          </a:p>
          <a:p>
            <a:pPr lvl="1"/>
            <a:r>
              <a:rPr lang="de-CH" sz="3200" b="1" dirty="0"/>
              <a:t>Verkehrsinseln und</a:t>
            </a:r>
          </a:p>
          <a:p>
            <a:pPr lvl="1"/>
            <a:r>
              <a:rPr lang="de-CH" sz="3200" b="1" dirty="0"/>
              <a:t>allen Neugestaltungen</a:t>
            </a:r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10" name="Grafik 9" descr="Ein Bild, das Gras, Systemsteuerung enthält.&#10;&#10;Automatisch generierte Beschreibung">
            <a:extLst>
              <a:ext uri="{FF2B5EF4-FFF2-40B4-BE49-F238E27FC236}">
                <a16:creationId xmlns:a16="http://schemas.microsoft.com/office/drawing/2014/main" id="{87D7E07C-8CF7-5210-674C-57CE48D6F1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5" b="12644"/>
          <a:stretch/>
        </p:blipFill>
        <p:spPr>
          <a:xfrm>
            <a:off x="6172202" y="1690688"/>
            <a:ext cx="5406854" cy="2367618"/>
          </a:xfrm>
          <a:prstGeom prst="rect">
            <a:avLst/>
          </a:prstGeom>
        </p:spPr>
      </p:pic>
      <p:pic>
        <p:nvPicPr>
          <p:cNvPr id="2050" name="Picture 2" descr="Transporte von Schienenfahrzeugen wie Loks und Straßenbahnen">
            <a:extLst>
              <a:ext uri="{FF2B5EF4-FFF2-40B4-BE49-F238E27FC236}">
                <a16:creationId xmlns:a16="http://schemas.microsoft.com/office/drawing/2014/main" id="{5E720E3C-2A05-30D7-2FD4-B3F91FB0FC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5" r="5915" b="27119"/>
          <a:stretch/>
        </p:blipFill>
        <p:spPr bwMode="auto">
          <a:xfrm>
            <a:off x="6172200" y="4191913"/>
            <a:ext cx="5407631" cy="198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286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63E4B0-EA1C-920C-182F-A6F1C583A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2096"/>
            <a:ext cx="10515600" cy="938592"/>
          </a:xfrm>
        </p:spPr>
        <p:txBody>
          <a:bodyPr/>
          <a:lstStyle/>
          <a:p>
            <a:r>
              <a:rPr lang="de-CH" dirty="0"/>
              <a:t>Besten Dank für Ihre Aufmerksamkeit!</a:t>
            </a:r>
          </a:p>
        </p:txBody>
      </p:sp>
      <p:pic>
        <p:nvPicPr>
          <p:cNvPr id="9" name="Grafik 8" descr="Ein Bild, das LKW, draußen, Transport, Anhänger enthält.&#10;&#10;Automatisch generierte Beschreibung">
            <a:extLst>
              <a:ext uri="{FF2B5EF4-FFF2-40B4-BE49-F238E27FC236}">
                <a16:creationId xmlns:a16="http://schemas.microsoft.com/office/drawing/2014/main" id="{CD821BE1-E8DC-4C9E-181F-0FC59F5579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37" b="8527"/>
          <a:stretch/>
        </p:blipFill>
        <p:spPr>
          <a:xfrm>
            <a:off x="838200" y="1707524"/>
            <a:ext cx="10819235" cy="439838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3E1870A8-0C2D-A3C3-9857-A5539F45C366}"/>
              </a:ext>
            </a:extLst>
          </p:cNvPr>
          <p:cNvSpPr/>
          <p:nvPr/>
        </p:nvSpPr>
        <p:spPr>
          <a:xfrm>
            <a:off x="957475" y="5282716"/>
            <a:ext cx="64163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Ihre Transportbegleiter vom VATB</a:t>
            </a:r>
          </a:p>
        </p:txBody>
      </p:sp>
    </p:spTree>
    <p:extLst>
      <p:ext uri="{BB962C8B-B14F-4D97-AF65-F5344CB8AC3E}">
        <p14:creationId xmlns:p14="http://schemas.microsoft.com/office/powerpoint/2010/main" val="2560908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A94F57-AD6F-51FA-D087-CC67A6883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4952"/>
            <a:ext cx="10515600" cy="845736"/>
          </a:xfrm>
        </p:spPr>
        <p:txBody>
          <a:bodyPr/>
          <a:lstStyle/>
          <a:p>
            <a:r>
              <a:rPr lang="de-CH" dirty="0"/>
              <a:t>Ihr Referent: David Künzli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A54D7A-36DB-BF53-5AA9-DA2FD70464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25 Jahre Polizist bei der Kapo AG </a:t>
            </a:r>
            <a:r>
              <a:rPr lang="de-CH" sz="2000" dirty="0"/>
              <a:t>(15 Jahre Mobile Polizei, 10 J. Unfallgruppe)</a:t>
            </a:r>
          </a:p>
          <a:p>
            <a:r>
              <a:rPr lang="de-CH" dirty="0"/>
              <a:t>IPH-Ausbilder im Fach «Verkehr» </a:t>
            </a:r>
            <a:r>
              <a:rPr lang="de-CH" sz="2000" dirty="0"/>
              <a:t>(IPH =  Interkantonale Polizeischule Hitzkirch)</a:t>
            </a:r>
          </a:p>
          <a:p>
            <a:r>
              <a:rPr lang="de-CH" dirty="0"/>
              <a:t>2016 Gründung ATB Trasec AG </a:t>
            </a:r>
            <a:r>
              <a:rPr lang="de-CH" sz="1800" dirty="0"/>
              <a:t>(Signalisationen, Verkehrssicherheit, </a:t>
            </a:r>
            <a:r>
              <a:rPr lang="de-CH" sz="2000" dirty="0"/>
              <a:t>Ausbildungen</a:t>
            </a:r>
            <a:r>
              <a:rPr lang="de-CH" sz="1800" dirty="0"/>
              <a:t>, Transportbegleitungen)</a:t>
            </a:r>
            <a:endParaRPr lang="de-CH" dirty="0"/>
          </a:p>
          <a:p>
            <a:r>
              <a:rPr lang="de-CH" dirty="0"/>
              <a:t>2017 Gründungsmitglied VATB </a:t>
            </a:r>
            <a:r>
              <a:rPr lang="de-CH" sz="2000" dirty="0"/>
              <a:t>(</a:t>
            </a:r>
            <a:r>
              <a:rPr lang="de-CH" sz="2000" b="1" dirty="0">
                <a:solidFill>
                  <a:srgbClr val="FF0000"/>
                </a:solidFill>
              </a:rPr>
              <a:t>V</a:t>
            </a:r>
            <a:r>
              <a:rPr lang="de-CH" sz="2000" dirty="0"/>
              <a:t>erband der </a:t>
            </a:r>
            <a:r>
              <a:rPr lang="de-CH" sz="2000" b="1" dirty="0">
                <a:solidFill>
                  <a:srgbClr val="FF0000"/>
                </a:solidFill>
              </a:rPr>
              <a:t>A</a:t>
            </a:r>
            <a:r>
              <a:rPr lang="de-CH" sz="2000" dirty="0"/>
              <a:t>usnahme</a:t>
            </a:r>
            <a:r>
              <a:rPr lang="de-CH" sz="2000" b="1" dirty="0">
                <a:solidFill>
                  <a:srgbClr val="FF0000"/>
                </a:solidFill>
              </a:rPr>
              <a:t>t</a:t>
            </a:r>
            <a:r>
              <a:rPr lang="de-CH" sz="2000" dirty="0"/>
              <a:t>ransport</a:t>
            </a:r>
            <a:r>
              <a:rPr lang="de-CH" sz="2000" b="1" dirty="0">
                <a:solidFill>
                  <a:srgbClr val="FF0000"/>
                </a:solidFill>
              </a:rPr>
              <a:t>b</a:t>
            </a:r>
            <a:r>
              <a:rPr lang="de-CH" sz="2000" dirty="0"/>
              <a:t>egleiter)</a:t>
            </a:r>
          </a:p>
          <a:p>
            <a:endParaRPr lang="de-CH" dirty="0"/>
          </a:p>
          <a:p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8" name="Inhaltsplatzhalter 7" descr="Ein Bild, das Himmel, draußen, Person, stehend enthält.&#10;&#10;Automatisch generierte Beschreibung">
            <a:extLst>
              <a:ext uri="{FF2B5EF4-FFF2-40B4-BE49-F238E27FC236}">
                <a16:creationId xmlns:a16="http://schemas.microsoft.com/office/drawing/2014/main" id="{1302FE36-9325-C133-CF13-701218360C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878" y="3900821"/>
            <a:ext cx="4165922" cy="2008322"/>
          </a:xfrm>
        </p:spPr>
      </p:pic>
      <p:pic>
        <p:nvPicPr>
          <p:cNvPr id="4" name="Picture 5" descr="Verkehrskurs Zofingen 110">
            <a:extLst>
              <a:ext uri="{FF2B5EF4-FFF2-40B4-BE49-F238E27FC236}">
                <a16:creationId xmlns:a16="http://schemas.microsoft.com/office/drawing/2014/main" id="{47C130AE-E617-887B-9A4E-8CDAAD6BF0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5" t="9599" r="34801" b="9824"/>
          <a:stretch>
            <a:fillRect/>
          </a:stretch>
        </p:blipFill>
        <p:spPr>
          <a:xfrm>
            <a:off x="8009682" y="948857"/>
            <a:ext cx="2610634" cy="2735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4653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A94F57-AD6F-51FA-D087-CC67A6883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2825"/>
            <a:ext cx="10515600" cy="787863"/>
          </a:xfrm>
        </p:spPr>
        <p:txBody>
          <a:bodyPr/>
          <a:lstStyle/>
          <a:p>
            <a:r>
              <a:rPr lang="de-CH" dirty="0"/>
              <a:t>Info VATB Schweiz 2023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A54D7A-36DB-BF53-5AA9-DA2FD70464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601739" cy="19711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600"/>
              <a:t>Eine Information des Verbandes der Ausnahmetransportbegleiter der Schweiz</a:t>
            </a:r>
          </a:p>
        </p:txBody>
      </p:sp>
      <p:pic>
        <p:nvPicPr>
          <p:cNvPr id="5" name="Grafik 4" descr="Ein Bild, das Text, Himmel, draußen, LKW enthält.&#10;&#10;Automatisch generierte Beschreibung">
            <a:extLst>
              <a:ext uri="{FF2B5EF4-FFF2-40B4-BE49-F238E27FC236}">
                <a16:creationId xmlns:a16="http://schemas.microsoft.com/office/drawing/2014/main" id="{2C945D86-82EB-BEB2-0ACD-8EC8D7CDB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3934"/>
            <a:ext cx="12192000" cy="32345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</p:pic>
      <p:sp>
        <p:nvSpPr>
          <p:cNvPr id="4" name="Pfeil: nach oben und unten 3">
            <a:extLst>
              <a:ext uri="{FF2B5EF4-FFF2-40B4-BE49-F238E27FC236}">
                <a16:creationId xmlns:a16="http://schemas.microsoft.com/office/drawing/2014/main" id="{0944567C-93FD-6A11-B4FB-9E77A19932A7}"/>
              </a:ext>
            </a:extLst>
          </p:cNvPr>
          <p:cNvSpPr/>
          <p:nvPr/>
        </p:nvSpPr>
        <p:spPr>
          <a:xfrm>
            <a:off x="8795986" y="3112167"/>
            <a:ext cx="211015" cy="2274276"/>
          </a:xfrm>
          <a:prstGeom prst="up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Sprechblase: rechteckig mit abgerundeten Ecken 5">
            <a:extLst>
              <a:ext uri="{FF2B5EF4-FFF2-40B4-BE49-F238E27FC236}">
                <a16:creationId xmlns:a16="http://schemas.microsoft.com/office/drawing/2014/main" id="{DABA443F-181C-BAC5-D14F-DFF511731A8F}"/>
              </a:ext>
            </a:extLst>
          </p:cNvPr>
          <p:cNvSpPr/>
          <p:nvPr/>
        </p:nvSpPr>
        <p:spPr>
          <a:xfrm>
            <a:off x="9144000" y="4014000"/>
            <a:ext cx="1088020" cy="314932"/>
          </a:xfrm>
          <a:prstGeom prst="wedgeRoundRectCallout">
            <a:avLst>
              <a:gd name="adj1" fmla="val -71361"/>
              <a:gd name="adj2" fmla="val -2876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H: 4.2 m</a:t>
            </a:r>
          </a:p>
        </p:txBody>
      </p:sp>
      <p:sp>
        <p:nvSpPr>
          <p:cNvPr id="10" name="Sprechblase: rechteckig mit abgerundeten Ecken 9">
            <a:extLst>
              <a:ext uri="{FF2B5EF4-FFF2-40B4-BE49-F238E27FC236}">
                <a16:creationId xmlns:a16="http://schemas.microsoft.com/office/drawing/2014/main" id="{C66C2CA3-513C-F193-B778-FF8CFF07086E}"/>
              </a:ext>
            </a:extLst>
          </p:cNvPr>
          <p:cNvSpPr/>
          <p:nvPr/>
        </p:nvSpPr>
        <p:spPr>
          <a:xfrm>
            <a:off x="5879938" y="5469203"/>
            <a:ext cx="1030148" cy="359273"/>
          </a:xfrm>
          <a:prstGeom prst="wedgeRoundRectCallout">
            <a:avLst>
              <a:gd name="adj1" fmla="val 61936"/>
              <a:gd name="adj2" fmla="val -9498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rgbClr val="FF0000"/>
                </a:solidFill>
              </a:rPr>
              <a:t>&lt; 10 cm</a:t>
            </a:r>
          </a:p>
        </p:txBody>
      </p:sp>
      <p:sp>
        <p:nvSpPr>
          <p:cNvPr id="12" name="Sprechblase: rechteckig mit abgerundeten Ecken 11">
            <a:extLst>
              <a:ext uri="{FF2B5EF4-FFF2-40B4-BE49-F238E27FC236}">
                <a16:creationId xmlns:a16="http://schemas.microsoft.com/office/drawing/2014/main" id="{7243053D-5E30-2916-0A00-A36C5A973EBE}"/>
              </a:ext>
            </a:extLst>
          </p:cNvPr>
          <p:cNvSpPr/>
          <p:nvPr/>
        </p:nvSpPr>
        <p:spPr>
          <a:xfrm>
            <a:off x="1321629" y="2811187"/>
            <a:ext cx="929201" cy="312704"/>
          </a:xfrm>
          <a:prstGeom prst="wedgeRoundRectCallout">
            <a:avLst>
              <a:gd name="adj1" fmla="val 33594"/>
              <a:gd name="adj2" fmla="val -2529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L: 24 m </a:t>
            </a:r>
          </a:p>
        </p:txBody>
      </p:sp>
      <p:sp>
        <p:nvSpPr>
          <p:cNvPr id="14" name="Sprechblase: rechteckig mit abgerundeten Ecken 13">
            <a:extLst>
              <a:ext uri="{FF2B5EF4-FFF2-40B4-BE49-F238E27FC236}">
                <a16:creationId xmlns:a16="http://schemas.microsoft.com/office/drawing/2014/main" id="{6A907BE3-8694-1F1B-8A64-332688008EC4}"/>
              </a:ext>
            </a:extLst>
          </p:cNvPr>
          <p:cNvSpPr/>
          <p:nvPr/>
        </p:nvSpPr>
        <p:spPr>
          <a:xfrm>
            <a:off x="2624429" y="2811186"/>
            <a:ext cx="1044894" cy="312704"/>
          </a:xfrm>
          <a:prstGeom prst="wedgeRoundRectCallout">
            <a:avLst>
              <a:gd name="adj1" fmla="val 33594"/>
              <a:gd name="adj2" fmla="val -2529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B: 3.2 m </a:t>
            </a:r>
          </a:p>
        </p:txBody>
      </p:sp>
      <p:sp>
        <p:nvSpPr>
          <p:cNvPr id="15" name="Sprechblase: rechteckig mit abgerundeten Ecken 14">
            <a:extLst>
              <a:ext uri="{FF2B5EF4-FFF2-40B4-BE49-F238E27FC236}">
                <a16:creationId xmlns:a16="http://schemas.microsoft.com/office/drawing/2014/main" id="{335D9DF4-CA4D-4426-2C69-2F52C9C557BD}"/>
              </a:ext>
            </a:extLst>
          </p:cNvPr>
          <p:cNvSpPr/>
          <p:nvPr/>
        </p:nvSpPr>
        <p:spPr>
          <a:xfrm>
            <a:off x="4042922" y="2799464"/>
            <a:ext cx="1044894" cy="312704"/>
          </a:xfrm>
          <a:prstGeom prst="wedgeRoundRectCallout">
            <a:avLst>
              <a:gd name="adj1" fmla="val 33594"/>
              <a:gd name="adj2" fmla="val -2529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G: 88 </a:t>
            </a:r>
            <a:r>
              <a:rPr lang="de-CH" dirty="0" err="1">
                <a:solidFill>
                  <a:schemeClr val="tx1"/>
                </a:solidFill>
              </a:rPr>
              <a:t>To</a:t>
            </a:r>
            <a:r>
              <a:rPr lang="de-CH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6" name="Sprechblase: rechteckig mit abgerundeten Ecken 15">
            <a:extLst>
              <a:ext uri="{FF2B5EF4-FFF2-40B4-BE49-F238E27FC236}">
                <a16:creationId xmlns:a16="http://schemas.microsoft.com/office/drawing/2014/main" id="{FF3C83D5-AB55-88CD-E0B4-251220A76EED}"/>
              </a:ext>
            </a:extLst>
          </p:cNvPr>
          <p:cNvSpPr/>
          <p:nvPr/>
        </p:nvSpPr>
        <p:spPr>
          <a:xfrm>
            <a:off x="10125308" y="2811186"/>
            <a:ext cx="1690661" cy="300981"/>
          </a:xfrm>
          <a:prstGeom prst="wedgeRoundRectCallout">
            <a:avLst>
              <a:gd name="adj1" fmla="val 33594"/>
              <a:gd name="adj2" fmla="val -2529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</a:rPr>
              <a:t>Tiefgangbrücke</a:t>
            </a:r>
          </a:p>
        </p:txBody>
      </p:sp>
    </p:spTree>
    <p:extLst>
      <p:ext uri="{BB962C8B-B14F-4D97-AF65-F5344CB8AC3E}">
        <p14:creationId xmlns:p14="http://schemas.microsoft.com/office/powerpoint/2010/main" val="219792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A94F57-AD6F-51FA-D087-CC67A6883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/>
          <a:p>
            <a:r>
              <a:rPr lang="de-CH" dirty="0"/>
              <a:t>Ausnahmetransporte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A54D7A-36DB-BF53-5AA9-DA2FD70464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/>
              <a:t>In der Schweiz werden pro Jahr   gut </a:t>
            </a:r>
            <a:r>
              <a:rPr lang="de-CH" b="1" dirty="0"/>
              <a:t>100’000 Bewilligungen </a:t>
            </a:r>
            <a:r>
              <a:rPr lang="de-CH" dirty="0"/>
              <a:t>für Ausnahmetransporte ausgestellt</a:t>
            </a:r>
          </a:p>
          <a:p>
            <a:r>
              <a:rPr lang="de-CH" dirty="0"/>
              <a:t>Knapp </a:t>
            </a:r>
            <a:r>
              <a:rPr lang="de-CH" b="1" dirty="0"/>
              <a:t>300 zertifizierte ATB </a:t>
            </a:r>
            <a:r>
              <a:rPr lang="de-CH" dirty="0"/>
              <a:t>(Ausnahmetransportbegleiter) begleiten diese Fahrzeuge durch die ganze Schweiz und entlasten   so die Polizeikorps, welche die Ausnahmetransporte früher begleitet hatten.</a:t>
            </a:r>
          </a:p>
          <a:p>
            <a:r>
              <a:rPr lang="de-CH" dirty="0"/>
              <a:t>Im internationalen Nord-Süd-Verkehr dürfte dabei je 1/4 auf die 4 Grenzübergänge </a:t>
            </a:r>
            <a:r>
              <a:rPr lang="de-CH" b="1" dirty="0"/>
              <a:t>Basel, Stein, Thayngen und Chiasso </a:t>
            </a:r>
            <a:r>
              <a:rPr lang="de-CH" dirty="0"/>
              <a:t>entfallen.</a:t>
            </a:r>
          </a:p>
          <a:p>
            <a:endParaRPr lang="de-CH" dirty="0"/>
          </a:p>
          <a:p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10" name="Grafik 9" descr="Ein Bild, das LKW, draußen, Himmel, Straße enthält.&#10;&#10;Automatisch generierte Beschreibung">
            <a:extLst>
              <a:ext uri="{FF2B5EF4-FFF2-40B4-BE49-F238E27FC236}">
                <a16:creationId xmlns:a16="http://schemas.microsoft.com/office/drawing/2014/main" id="{2F816331-5E5C-1D36-953E-6CFA9984C8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1937459"/>
            <a:ext cx="5657125" cy="1357506"/>
          </a:xfrm>
          <a:prstGeom prst="rect">
            <a:avLst/>
          </a:prstGeom>
        </p:spPr>
      </p:pic>
      <p:pic>
        <p:nvPicPr>
          <p:cNvPr id="14" name="Inhaltsplatzhalter 13" descr="Ein Bild, das LKW, draußen, Transport, Anhänger enthält.&#10;&#10;Automatisch generierte Beschreibung">
            <a:extLst>
              <a:ext uri="{FF2B5EF4-FFF2-40B4-BE49-F238E27FC236}">
                <a16:creationId xmlns:a16="http://schemas.microsoft.com/office/drawing/2014/main" id="{F9FC555A-0C7C-AE32-D883-82E5944619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6" b="7025"/>
          <a:stretch/>
        </p:blipFill>
        <p:spPr>
          <a:xfrm>
            <a:off x="6172202" y="3567338"/>
            <a:ext cx="5657125" cy="2196852"/>
          </a:xfrm>
        </p:spPr>
      </p:pic>
    </p:spTree>
    <p:extLst>
      <p:ext uri="{BB962C8B-B14F-4D97-AF65-F5344CB8AC3E}">
        <p14:creationId xmlns:p14="http://schemas.microsoft.com/office/powerpoint/2010/main" val="1721303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939C44-B366-9BC6-BDD9-9957D2745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02815" cy="1009651"/>
          </a:xfrm>
        </p:spPr>
        <p:txBody>
          <a:bodyPr>
            <a:normAutofit/>
          </a:bodyPr>
          <a:lstStyle/>
          <a:p>
            <a:r>
              <a:rPr lang="de-CH" dirty="0"/>
              <a:t>Grenzübergänge für AT (Ausnahmetransporte)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D02274-1690-B2A9-A1B5-7BDC4879547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CH" b="1" dirty="0"/>
              <a:t>Karte der Hauptzollämter für die  Nord-Süd Achse:</a:t>
            </a:r>
          </a:p>
          <a:p>
            <a:endParaRPr lang="de-CH" dirty="0"/>
          </a:p>
          <a:p>
            <a:r>
              <a:rPr lang="de-CH" dirty="0"/>
              <a:t>Basel – Weil, </a:t>
            </a:r>
            <a:r>
              <a:rPr lang="de-CH" dirty="0" err="1"/>
              <a:t>A2</a:t>
            </a:r>
            <a:r>
              <a:rPr lang="de-CH" dirty="0">
                <a:solidFill>
                  <a:srgbClr val="FF0000"/>
                </a:solidFill>
              </a:rPr>
              <a:t>*</a:t>
            </a:r>
          </a:p>
          <a:p>
            <a:r>
              <a:rPr lang="de-CH" dirty="0"/>
              <a:t>Stein - Bad Säckingen, (</a:t>
            </a:r>
            <a:r>
              <a:rPr lang="de-CH" dirty="0" err="1"/>
              <a:t>A3</a:t>
            </a:r>
            <a:r>
              <a:rPr lang="de-CH" dirty="0"/>
              <a:t>)</a:t>
            </a:r>
          </a:p>
          <a:p>
            <a:r>
              <a:rPr lang="de-CH" dirty="0"/>
              <a:t>Thayngen, </a:t>
            </a:r>
            <a:r>
              <a:rPr lang="de-CH" dirty="0" err="1"/>
              <a:t>A4</a:t>
            </a:r>
            <a:r>
              <a:rPr lang="de-CH" dirty="0">
                <a:solidFill>
                  <a:srgbClr val="FF0000"/>
                </a:solidFill>
              </a:rPr>
              <a:t>* </a:t>
            </a:r>
            <a:r>
              <a:rPr lang="de-CH" dirty="0"/>
              <a:t>(via Axenstrasse)</a:t>
            </a:r>
          </a:p>
          <a:p>
            <a:r>
              <a:rPr lang="de-CH" dirty="0"/>
              <a:t>St. Margrethen (A1)</a:t>
            </a:r>
          </a:p>
          <a:p>
            <a:r>
              <a:rPr lang="de-CH" dirty="0"/>
              <a:t>Chiasso, </a:t>
            </a:r>
            <a:r>
              <a:rPr lang="de-CH" dirty="0" err="1"/>
              <a:t>A2</a:t>
            </a:r>
            <a:r>
              <a:rPr lang="de-CH" dirty="0"/>
              <a:t> (via Gotthardtunnel)</a:t>
            </a:r>
          </a:p>
          <a:p>
            <a:pPr marL="0" indent="0">
              <a:buNone/>
            </a:pPr>
            <a:r>
              <a:rPr lang="de-CH" dirty="0">
                <a:solidFill>
                  <a:srgbClr val="FF0000"/>
                </a:solidFill>
              </a:rPr>
              <a:t>*</a:t>
            </a:r>
            <a:r>
              <a:rPr lang="de-CH" dirty="0"/>
              <a:t>In BS und SH, müssen die grossen Transporte durch die Stadt fahren!</a:t>
            </a:r>
          </a:p>
        </p:txBody>
      </p:sp>
      <p:pic>
        <p:nvPicPr>
          <p:cNvPr id="5" name="Grafik 4" descr="Ein Bild, das Karte enthält.&#10;&#10;Automatisch generierte Beschreibung">
            <a:extLst>
              <a:ext uri="{FF2B5EF4-FFF2-40B4-BE49-F238E27FC236}">
                <a16:creationId xmlns:a16="http://schemas.microsoft.com/office/drawing/2014/main" id="{72A01B00-4E23-C1F6-7CAD-CBFACFCDC7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5"/>
          <a:stretch/>
        </p:blipFill>
        <p:spPr>
          <a:xfrm>
            <a:off x="5787342" y="1817920"/>
            <a:ext cx="6154941" cy="401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066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A94F57-AD6F-51FA-D087-CC67A6883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/>
          <a:p>
            <a:r>
              <a:rPr lang="de-CH" b="1" dirty="0">
                <a:solidFill>
                  <a:srgbClr val="FF0000"/>
                </a:solidFill>
              </a:rPr>
              <a:t>A</a:t>
            </a:r>
            <a:r>
              <a:rPr lang="de-CH" dirty="0"/>
              <a:t>usnahme</a:t>
            </a:r>
            <a:r>
              <a:rPr lang="de-CH" b="1" dirty="0">
                <a:solidFill>
                  <a:srgbClr val="FF0000"/>
                </a:solidFill>
              </a:rPr>
              <a:t>t</a:t>
            </a:r>
            <a:r>
              <a:rPr lang="de-CH" dirty="0"/>
              <a:t>ransport</a:t>
            </a:r>
            <a:r>
              <a:rPr lang="de-CH" b="1" dirty="0">
                <a:solidFill>
                  <a:srgbClr val="FF0000"/>
                </a:solidFill>
              </a:rPr>
              <a:t>b</a:t>
            </a:r>
            <a:r>
              <a:rPr lang="de-CH" dirty="0"/>
              <a:t>egleiter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A54D7A-36DB-BF53-5AA9-DA2FD70464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>
                <a:solidFill>
                  <a:srgbClr val="FF0000"/>
                </a:solidFill>
              </a:rPr>
              <a:t>ATB</a:t>
            </a:r>
            <a:r>
              <a:rPr lang="de-CH" b="1" dirty="0"/>
              <a:t> werden vorgeschrieben:</a:t>
            </a:r>
          </a:p>
          <a:p>
            <a:r>
              <a:rPr lang="de-CH" dirty="0"/>
              <a:t>Ab einer Breite von 3.8 m</a:t>
            </a:r>
          </a:p>
          <a:p>
            <a:r>
              <a:rPr lang="de-CH" dirty="0"/>
              <a:t>Ab einer Länge von 35 m</a:t>
            </a:r>
          </a:p>
          <a:p>
            <a:r>
              <a:rPr lang="de-CH" dirty="0"/>
              <a:t>Ab einer Höhe von 4.8 m</a:t>
            </a:r>
          </a:p>
          <a:p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1A235CD-2C6B-C1F2-D38C-E9FC85D00D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err="1"/>
              <a:t>ATB’s</a:t>
            </a:r>
            <a:r>
              <a:rPr lang="de-CH" b="1" dirty="0"/>
              <a:t> benötigen:</a:t>
            </a:r>
          </a:p>
          <a:p>
            <a:r>
              <a:rPr lang="de-CH" dirty="0"/>
              <a:t>Den Führerausweis C und CE</a:t>
            </a:r>
          </a:p>
          <a:p>
            <a:r>
              <a:rPr lang="de-CH" dirty="0"/>
              <a:t>Einen Ausbildungskurs</a:t>
            </a:r>
          </a:p>
          <a:p>
            <a:r>
              <a:rPr lang="de-CH" dirty="0"/>
              <a:t>Eine schriftliche Prüfung</a:t>
            </a:r>
          </a:p>
          <a:p>
            <a:r>
              <a:rPr lang="de-CH" dirty="0"/>
              <a:t>Eine praktische Prüfung</a:t>
            </a:r>
          </a:p>
          <a:p>
            <a:r>
              <a:rPr lang="de-CH" dirty="0"/>
              <a:t>Eine Versicherung (10 Mio.)</a:t>
            </a:r>
          </a:p>
          <a:p>
            <a:r>
              <a:rPr lang="de-CH" dirty="0"/>
              <a:t>Entsprechend ausgerüstete Begleitfahrzeuge</a:t>
            </a:r>
          </a:p>
          <a:p>
            <a:endParaRPr lang="de-CH" dirty="0"/>
          </a:p>
        </p:txBody>
      </p:sp>
      <p:pic>
        <p:nvPicPr>
          <p:cNvPr id="6" name="Grafik 5" descr="Ein Bild, das Text, Straße, LKW, draußen enthält.&#10;&#10;Automatisch generierte Beschreibung">
            <a:extLst>
              <a:ext uri="{FF2B5EF4-FFF2-40B4-BE49-F238E27FC236}">
                <a16:creationId xmlns:a16="http://schemas.microsoft.com/office/drawing/2014/main" id="{C9812129-88CC-EBC0-90C5-F9556A5E4E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25" y="4080807"/>
            <a:ext cx="5148578" cy="182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906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DBCC9F-45FB-EAA0-30FA-5830C012B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/>
          <a:p>
            <a:r>
              <a:rPr lang="de-CH" dirty="0"/>
              <a:t>Aufgaben des ATB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E617FD5-2675-B64F-F369-BB919344317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Rekognoszierung der Strecke</a:t>
            </a:r>
          </a:p>
          <a:p>
            <a:r>
              <a:rPr lang="de-CH" dirty="0"/>
              <a:t>Abklärungen bei Baustellen</a:t>
            </a:r>
          </a:p>
          <a:p>
            <a:r>
              <a:rPr lang="de-CH" dirty="0"/>
              <a:t>Vermessung von Hindernissen</a:t>
            </a:r>
          </a:p>
          <a:p>
            <a:r>
              <a:rPr lang="de-CH" dirty="0"/>
              <a:t>Überprüfung der Kurvenradien</a:t>
            </a:r>
          </a:p>
          <a:p>
            <a:r>
              <a:rPr lang="de-CH" dirty="0"/>
              <a:t>Suche nach Abstellmöglichkeiten</a:t>
            </a:r>
          </a:p>
          <a:p>
            <a:r>
              <a:rPr lang="de-CH" dirty="0"/>
              <a:t>Definierung und Info Begleitcrew</a:t>
            </a:r>
          </a:p>
          <a:p>
            <a:r>
              <a:rPr lang="de-CH" dirty="0"/>
              <a:t>Absprachen mit dem Fahrer</a:t>
            </a:r>
          </a:p>
          <a:p>
            <a:pPr marL="0" indent="0">
              <a:buNone/>
            </a:pPr>
            <a:r>
              <a:rPr lang="de-CH" dirty="0"/>
              <a:t>   (Baustellen, Brücken, Tunnels)</a:t>
            </a:r>
          </a:p>
          <a:p>
            <a:r>
              <a:rPr lang="de-CH" dirty="0"/>
              <a:t>Meldung an alle Polizeistellen</a:t>
            </a:r>
          </a:p>
          <a:p>
            <a:endParaRPr lang="de-CH" dirty="0"/>
          </a:p>
          <a:p>
            <a:endParaRPr lang="de-CH" dirty="0"/>
          </a:p>
        </p:txBody>
      </p:sp>
      <p:pic>
        <p:nvPicPr>
          <p:cNvPr id="10" name="Inhaltsplatzhalter 9" descr="Ein Bild, das Text, Baum, draußen, Straße enthält.&#10;&#10;Automatisch generierte Beschreibung">
            <a:extLst>
              <a:ext uri="{FF2B5EF4-FFF2-40B4-BE49-F238E27FC236}">
                <a16:creationId xmlns:a16="http://schemas.microsoft.com/office/drawing/2014/main" id="{D2E73C84-85CE-270C-ACD1-C37E26FDE1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6" r="10110"/>
          <a:stretch/>
        </p:blipFill>
        <p:spPr>
          <a:xfrm>
            <a:off x="6963969" y="3429000"/>
            <a:ext cx="4568431" cy="2747963"/>
          </a:xfrm>
        </p:spPr>
      </p:pic>
      <p:pic>
        <p:nvPicPr>
          <p:cNvPr id="4" name="Inhaltsplatzhalter 5" descr="Ein Bild, das Gras, draußen, Baum enthält.&#10;&#10;Automatisch generierte Beschreibung">
            <a:extLst>
              <a:ext uri="{FF2B5EF4-FFF2-40B4-BE49-F238E27FC236}">
                <a16:creationId xmlns:a16="http://schemas.microsoft.com/office/drawing/2014/main" id="{6755EC79-3F68-3B5A-189B-F4F2E6F8D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507" y="1005790"/>
            <a:ext cx="4538575" cy="218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961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7BBF27-6C58-E3BC-7A09-8C8F12AC0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0140"/>
            <a:ext cx="10515600" cy="980548"/>
          </a:xfrm>
        </p:spPr>
        <p:txBody>
          <a:bodyPr/>
          <a:lstStyle/>
          <a:p>
            <a:r>
              <a:rPr lang="de-CH" dirty="0"/>
              <a:t>Ausnahmetransporte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08F93B-F76D-43A1-0E42-5BC0754983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5064" y="2038500"/>
            <a:ext cx="5181600" cy="1663747"/>
          </a:xfrm>
        </p:spPr>
        <p:txBody>
          <a:bodyPr>
            <a:normAutofit/>
          </a:bodyPr>
          <a:lstStyle/>
          <a:p>
            <a:r>
              <a:rPr lang="de-CH" dirty="0"/>
              <a:t>Standart-Auflieger</a:t>
            </a:r>
          </a:p>
          <a:p>
            <a:r>
              <a:rPr lang="de-CH" dirty="0" err="1">
                <a:solidFill>
                  <a:srgbClr val="FF0000"/>
                </a:solidFill>
              </a:rPr>
              <a:t>Tiefbettauflieger</a:t>
            </a:r>
            <a:endParaRPr lang="de-CH" dirty="0"/>
          </a:p>
          <a:p>
            <a:r>
              <a:rPr lang="de-CH" dirty="0">
                <a:solidFill>
                  <a:srgbClr val="FF0000"/>
                </a:solidFill>
              </a:rPr>
              <a:t>Kesselbrücke</a:t>
            </a:r>
          </a:p>
        </p:txBody>
      </p:sp>
      <p:pic>
        <p:nvPicPr>
          <p:cNvPr id="10" name="Inhaltsplatzhalter 9" descr="Ein Bild, das Text, Behälter, Zubehör enthält.&#10;&#10;Automatisch generierte Beschreibung">
            <a:extLst>
              <a:ext uri="{FF2B5EF4-FFF2-40B4-BE49-F238E27FC236}">
                <a16:creationId xmlns:a16="http://schemas.microsoft.com/office/drawing/2014/main" id="{A79E0ADC-D552-0C7A-4774-286B35024A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9" r="19701"/>
          <a:stretch/>
        </p:blipFill>
        <p:spPr>
          <a:xfrm>
            <a:off x="534364" y="4682266"/>
            <a:ext cx="5181601" cy="1533725"/>
          </a:xfrm>
        </p:spPr>
      </p:pic>
      <p:pic>
        <p:nvPicPr>
          <p:cNvPr id="12" name="Grafik 11" descr="Ein Bild, das Transport enthält.&#10;&#10;Automatisch generierte Beschreibung">
            <a:extLst>
              <a:ext uri="{FF2B5EF4-FFF2-40B4-BE49-F238E27FC236}">
                <a16:creationId xmlns:a16="http://schemas.microsoft.com/office/drawing/2014/main" id="{972479C2-C63D-BA18-2C0C-8D48ADFC202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865" y="3765770"/>
            <a:ext cx="5186382" cy="2479455"/>
          </a:xfrm>
          <a:prstGeom prst="rect">
            <a:avLst/>
          </a:prstGeom>
        </p:spPr>
      </p:pic>
      <p:pic>
        <p:nvPicPr>
          <p:cNvPr id="14" name="Grafik 13" descr="Ein Bild, das Text, LKW, Straße, Baum enthält.&#10;&#10;Automatisch generierte Beschreibung">
            <a:extLst>
              <a:ext uri="{FF2B5EF4-FFF2-40B4-BE49-F238E27FC236}">
                <a16:creationId xmlns:a16="http://schemas.microsoft.com/office/drawing/2014/main" id="{137BB06F-CA01-A3DD-0F66-025D135734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802" y="1126120"/>
            <a:ext cx="5828508" cy="1964139"/>
          </a:xfrm>
          <a:prstGeom prst="rect">
            <a:avLst/>
          </a:prstGeom>
        </p:spPr>
      </p:pic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D74343FB-2078-BB15-E5FD-09EA4F2694CB}"/>
              </a:ext>
            </a:extLst>
          </p:cNvPr>
          <p:cNvCxnSpPr>
            <a:cxnSpLocks/>
          </p:cNvCxnSpPr>
          <p:nvPr/>
        </p:nvCxnSpPr>
        <p:spPr>
          <a:xfrm>
            <a:off x="3985846" y="2294380"/>
            <a:ext cx="173011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6AC96C0C-E6FA-764C-6A3D-D696D81A77DE}"/>
              </a:ext>
            </a:extLst>
          </p:cNvPr>
          <p:cNvCxnSpPr>
            <a:cxnSpLocks/>
          </p:cNvCxnSpPr>
          <p:nvPr/>
        </p:nvCxnSpPr>
        <p:spPr>
          <a:xfrm>
            <a:off x="3190372" y="3289640"/>
            <a:ext cx="282764" cy="12823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 descr="Ein Bild, das draußen, Landmaschine enthält.&#10;&#10;Automatisch generierte Beschreibung">
            <a:extLst>
              <a:ext uri="{FF2B5EF4-FFF2-40B4-BE49-F238E27FC236}">
                <a16:creationId xmlns:a16="http://schemas.microsoft.com/office/drawing/2014/main" id="{841C3458-EA83-C77F-6425-BA672777DD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49" y="3429000"/>
            <a:ext cx="5837190" cy="2786991"/>
          </a:xfrm>
          <a:prstGeom prst="rect">
            <a:avLst/>
          </a:prstGeom>
        </p:spPr>
      </p:pic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CF8CB7E-107E-B8F8-9818-756A832C0074}"/>
              </a:ext>
            </a:extLst>
          </p:cNvPr>
          <p:cNvCxnSpPr>
            <a:cxnSpLocks/>
          </p:cNvCxnSpPr>
          <p:nvPr/>
        </p:nvCxnSpPr>
        <p:spPr>
          <a:xfrm>
            <a:off x="3720430" y="2820750"/>
            <a:ext cx="1995535" cy="12495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feil: nach unten 10">
            <a:extLst>
              <a:ext uri="{FF2B5EF4-FFF2-40B4-BE49-F238E27FC236}">
                <a16:creationId xmlns:a16="http://schemas.microsoft.com/office/drawing/2014/main" id="{31BE842D-3DAA-20D8-3EBF-BD9F73485ED9}"/>
              </a:ext>
            </a:extLst>
          </p:cNvPr>
          <p:cNvSpPr/>
          <p:nvPr/>
        </p:nvSpPr>
        <p:spPr>
          <a:xfrm>
            <a:off x="2974694" y="5381932"/>
            <a:ext cx="300942" cy="544009"/>
          </a:xfrm>
          <a:prstGeom prst="downArrow">
            <a:avLst>
              <a:gd name="adj1" fmla="val 50000"/>
              <a:gd name="adj2" fmla="val 7128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98583233-5FC3-2504-7CC8-2661DCFA29E6}"/>
              </a:ext>
            </a:extLst>
          </p:cNvPr>
          <p:cNvSpPr/>
          <p:nvPr/>
        </p:nvSpPr>
        <p:spPr>
          <a:xfrm rot="13477531">
            <a:off x="7019353" y="5044492"/>
            <a:ext cx="300942" cy="544009"/>
          </a:xfrm>
          <a:prstGeom prst="downArrow">
            <a:avLst>
              <a:gd name="adj1" fmla="val 50000"/>
              <a:gd name="adj2" fmla="val 7128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5A672A1-0998-22CA-F6D6-DB96CA569717}"/>
              </a:ext>
            </a:extLst>
          </p:cNvPr>
          <p:cNvSpPr/>
          <p:nvPr/>
        </p:nvSpPr>
        <p:spPr>
          <a:xfrm>
            <a:off x="6056664" y="5270215"/>
            <a:ext cx="787396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 cm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CEEADAF-78A1-3243-CCAD-9AAE079B1CC9}"/>
              </a:ext>
            </a:extLst>
          </p:cNvPr>
          <p:cNvSpPr/>
          <p:nvPr/>
        </p:nvSpPr>
        <p:spPr>
          <a:xfrm>
            <a:off x="3248987" y="5345731"/>
            <a:ext cx="94288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 cm</a:t>
            </a:r>
          </a:p>
        </p:txBody>
      </p:sp>
    </p:spTree>
    <p:extLst>
      <p:ext uri="{BB962C8B-B14F-4D97-AF65-F5344CB8AC3E}">
        <p14:creationId xmlns:p14="http://schemas.microsoft.com/office/powerpoint/2010/main" val="1479106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7BBF27-6C58-E3BC-7A09-8C8F12AC0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/>
          <a:p>
            <a:r>
              <a:rPr lang="de-CH" dirty="0"/>
              <a:t>Schwertransporte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08F93B-F76D-43A1-0E42-5BC0754983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879694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CH" b="1" dirty="0"/>
              <a:t>Grundsatz: Je schwerer der Transport, desto länger ist er</a:t>
            </a:r>
          </a:p>
          <a:p>
            <a:pPr marL="0" indent="0">
              <a:buNone/>
            </a:pPr>
            <a:r>
              <a:rPr lang="de-CH" b="1" dirty="0"/>
              <a:t>Begründung: </a:t>
            </a:r>
            <a:r>
              <a:rPr lang="de-CH" dirty="0"/>
              <a:t>Pro Achse wird in der Regel ein Gewicht von 12 Tonnen zugelassen. Bei einem Gewicht von 120 </a:t>
            </a:r>
            <a:r>
              <a:rPr lang="de-CH" dirty="0" err="1"/>
              <a:t>To</a:t>
            </a:r>
            <a:r>
              <a:rPr lang="de-CH" dirty="0"/>
              <a:t>. ergibt das also 10 Achsen.</a:t>
            </a:r>
          </a:p>
          <a:p>
            <a:pPr marL="0" indent="0">
              <a:buNone/>
            </a:pPr>
            <a:r>
              <a:rPr lang="de-CH" dirty="0"/>
              <a:t>Bei einem Achsabstand von 1.5 m entsteht somit eine Länge von 15 Metern, plus die Tiefbettbrücke von ca. 10 m und das Zugfahrzeug, von ca. 7 m = </a:t>
            </a:r>
            <a:r>
              <a:rPr lang="de-CH" b="1" dirty="0"/>
              <a:t>32 m Länge</a:t>
            </a:r>
            <a:r>
              <a:rPr lang="de-CH" dirty="0"/>
              <a:t>.</a:t>
            </a:r>
          </a:p>
        </p:txBody>
      </p:sp>
      <p:pic>
        <p:nvPicPr>
          <p:cNvPr id="5" name="Grafik 4" descr="Ein Bild, das Himmel, draußen, LKW, Straße enthält.&#10;&#10;Automatisch generierte Beschreibung">
            <a:extLst>
              <a:ext uri="{FF2B5EF4-FFF2-40B4-BE49-F238E27FC236}">
                <a16:creationId xmlns:a16="http://schemas.microsoft.com/office/drawing/2014/main" id="{98D55984-E612-B8C8-9C4F-6F0FA0F6D7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55" t="28954" b="8734"/>
          <a:stretch/>
        </p:blipFill>
        <p:spPr>
          <a:xfrm>
            <a:off x="5856790" y="1652000"/>
            <a:ext cx="5828399" cy="2171792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F553FCBB-198F-D610-D54F-E8A46F648935}"/>
              </a:ext>
            </a:extLst>
          </p:cNvPr>
          <p:cNvSpPr/>
          <p:nvPr/>
        </p:nvSpPr>
        <p:spPr>
          <a:xfrm>
            <a:off x="6014004" y="3256645"/>
            <a:ext cx="325493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400 Tonnen, 50 m Länge</a:t>
            </a:r>
            <a:endParaRPr lang="de-DE" sz="2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4" name="Grafik 23" descr="Ein Bild, das draußen, Baum, Himmel, Transport enthält.&#10;&#10;Automatisch generierte Beschreibung">
            <a:extLst>
              <a:ext uri="{FF2B5EF4-FFF2-40B4-BE49-F238E27FC236}">
                <a16:creationId xmlns:a16="http://schemas.microsoft.com/office/drawing/2014/main" id="{D71D82C2-1CEF-F178-6043-A2BA96DF76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789" y="4038997"/>
            <a:ext cx="5828400" cy="2285033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ABA981B9-6A5A-382A-1849-CAAD91B1A43B}"/>
              </a:ext>
            </a:extLst>
          </p:cNvPr>
          <p:cNvSpPr/>
          <p:nvPr/>
        </p:nvSpPr>
        <p:spPr>
          <a:xfrm>
            <a:off x="6020482" y="4135710"/>
            <a:ext cx="3099439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90 Tonnen, 28 m Länge</a:t>
            </a:r>
            <a:endParaRPr lang="de-DE" sz="2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4477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883</Words>
  <Application>Microsoft Office PowerPoint</Application>
  <PresentationFormat>Breitbild</PresentationFormat>
  <Paragraphs>128</Paragraphs>
  <Slides>19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Office</vt:lpstr>
      <vt:lpstr>Benutzerdefiniertes Design</vt:lpstr>
      <vt:lpstr> </vt:lpstr>
      <vt:lpstr>Ihr Referent: David Künzli</vt:lpstr>
      <vt:lpstr>Info VATB Schweiz 2023</vt:lpstr>
      <vt:lpstr>Ausnahmetransporte</vt:lpstr>
      <vt:lpstr>Grenzübergänge für AT (Ausnahmetransporte)</vt:lpstr>
      <vt:lpstr>Ausnahmetransportbegleiter</vt:lpstr>
      <vt:lpstr>Aufgaben des ATB</vt:lpstr>
      <vt:lpstr>Ausnahmetransporte</vt:lpstr>
      <vt:lpstr>Schwertransporte</vt:lpstr>
      <vt:lpstr>Problemstellung bei Kreiseln</vt:lpstr>
      <vt:lpstr>Problemstellungen bei Verzweigungen</vt:lpstr>
      <vt:lpstr>Problemstellungen für Ausnahmetransporte</vt:lpstr>
      <vt:lpstr>Positives Beispiel: Optimierter Kreisel für AT</vt:lpstr>
      <vt:lpstr>Nachtfahrten</vt:lpstr>
      <vt:lpstr>Häufige Güter für Ausnahmetransporte</vt:lpstr>
      <vt:lpstr>Solidarität und Toleranz</vt:lpstr>
      <vt:lpstr>Zusammenfassung</vt:lpstr>
      <vt:lpstr>Wir würden uns freuen, wenn Sie an uns denken…</vt:lpstr>
      <vt:lpstr>Besten Dank für Ihre Aufmerksamkeit!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Jürg Kägi</dc:creator>
  <cp:lastModifiedBy>Künzli David</cp:lastModifiedBy>
  <cp:revision>21</cp:revision>
  <dcterms:created xsi:type="dcterms:W3CDTF">2020-05-09T11:59:12Z</dcterms:created>
  <dcterms:modified xsi:type="dcterms:W3CDTF">2023-09-21T14:16:39Z</dcterms:modified>
</cp:coreProperties>
</file>